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sldIdLst>
    <p:sldId id="256" r:id="rId5"/>
    <p:sldId id="257" r:id="rId6"/>
    <p:sldId id="258" r:id="rId7"/>
    <p:sldId id="259" r:id="rId8"/>
    <p:sldId id="309" r:id="rId9"/>
    <p:sldId id="272" r:id="rId10"/>
    <p:sldId id="310" r:id="rId11"/>
    <p:sldId id="311" r:id="rId12"/>
    <p:sldId id="260" r:id="rId13"/>
    <p:sldId id="261" r:id="rId14"/>
    <p:sldId id="262" r:id="rId15"/>
    <p:sldId id="263" r:id="rId16"/>
    <p:sldId id="284" r:id="rId17"/>
    <p:sldId id="288" r:id="rId18"/>
    <p:sldId id="299" r:id="rId19"/>
    <p:sldId id="286" r:id="rId20"/>
    <p:sldId id="264" r:id="rId21"/>
    <p:sldId id="312" r:id="rId22"/>
    <p:sldId id="313" r:id="rId23"/>
    <p:sldId id="314" r:id="rId24"/>
    <p:sldId id="315" r:id="rId25"/>
    <p:sldId id="316" r:id="rId26"/>
    <p:sldId id="267" r:id="rId27"/>
    <p:sldId id="268" r:id="rId28"/>
    <p:sldId id="317" r:id="rId29"/>
  </p:sldIdLst>
  <p:sldSz cx="10080625" cy="5670550"/>
  <p:notesSz cx="7559675" cy="106914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4660"/>
  </p:normalViewPr>
  <p:slideViewPr>
    <p:cSldViewPr snapToGrid="0">
      <p:cViewPr varScale="1">
        <p:scale>
          <a:sx n="83" d="100"/>
          <a:sy n="83" d="100"/>
        </p:scale>
        <p:origin x="79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27" name="PlaceHolder 2"/>
          <p:cNvSpPr>
            <a:spLocks noGrp="1"/>
          </p:cNvSpPr>
          <p:nvPr>
            <p:ph type="body"/>
          </p:nvPr>
        </p:nvSpPr>
        <p:spPr>
          <a:xfrm>
            <a:off x="504000" y="1326600"/>
            <a:ext cx="907164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28" name="PlaceHolder 3"/>
          <p:cNvSpPr>
            <a:spLocks noGrp="1"/>
          </p:cNvSpPr>
          <p:nvPr>
            <p:ph type="body"/>
          </p:nvPr>
        </p:nvSpPr>
        <p:spPr>
          <a:xfrm>
            <a:off x="504000" y="3044160"/>
            <a:ext cx="9071640" cy="156816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30" name="PlaceHolder 2"/>
          <p:cNvSpPr>
            <a:spLocks noGrp="1"/>
          </p:cNvSpPr>
          <p:nvPr>
            <p:ph type="body"/>
          </p:nvPr>
        </p:nvSpPr>
        <p:spPr>
          <a:xfrm>
            <a:off x="504000" y="1326600"/>
            <a:ext cx="442692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31" name="PlaceHolder 3"/>
          <p:cNvSpPr>
            <a:spLocks noGrp="1"/>
          </p:cNvSpPr>
          <p:nvPr>
            <p:ph type="body"/>
          </p:nvPr>
        </p:nvSpPr>
        <p:spPr>
          <a:xfrm>
            <a:off x="5152680" y="1326600"/>
            <a:ext cx="442692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32" name="PlaceHolder 4"/>
          <p:cNvSpPr>
            <a:spLocks noGrp="1"/>
          </p:cNvSpPr>
          <p:nvPr>
            <p:ph type="body"/>
          </p:nvPr>
        </p:nvSpPr>
        <p:spPr>
          <a:xfrm>
            <a:off x="504000" y="3044160"/>
            <a:ext cx="442692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33" name="PlaceHolder 5"/>
          <p:cNvSpPr>
            <a:spLocks noGrp="1"/>
          </p:cNvSpPr>
          <p:nvPr>
            <p:ph type="body"/>
          </p:nvPr>
        </p:nvSpPr>
        <p:spPr>
          <a:xfrm>
            <a:off x="5152680" y="3044160"/>
            <a:ext cx="4426920" cy="156816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35" name="PlaceHolder 2"/>
          <p:cNvSpPr>
            <a:spLocks noGrp="1"/>
          </p:cNvSpPr>
          <p:nvPr>
            <p:ph type="body"/>
          </p:nvPr>
        </p:nvSpPr>
        <p:spPr>
          <a:xfrm>
            <a:off x="504000" y="1326600"/>
            <a:ext cx="292068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36" name="PlaceHolder 3"/>
          <p:cNvSpPr>
            <a:spLocks noGrp="1"/>
          </p:cNvSpPr>
          <p:nvPr>
            <p:ph type="body"/>
          </p:nvPr>
        </p:nvSpPr>
        <p:spPr>
          <a:xfrm>
            <a:off x="3571200" y="1326600"/>
            <a:ext cx="292068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37" name="PlaceHolder 4"/>
          <p:cNvSpPr>
            <a:spLocks noGrp="1"/>
          </p:cNvSpPr>
          <p:nvPr>
            <p:ph type="body"/>
          </p:nvPr>
        </p:nvSpPr>
        <p:spPr>
          <a:xfrm>
            <a:off x="6638040" y="1326600"/>
            <a:ext cx="292068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38" name="PlaceHolder 5"/>
          <p:cNvSpPr>
            <a:spLocks noGrp="1"/>
          </p:cNvSpPr>
          <p:nvPr>
            <p:ph type="body"/>
          </p:nvPr>
        </p:nvSpPr>
        <p:spPr>
          <a:xfrm>
            <a:off x="504000" y="3044160"/>
            <a:ext cx="292068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39" name="PlaceHolder 6"/>
          <p:cNvSpPr>
            <a:spLocks noGrp="1"/>
          </p:cNvSpPr>
          <p:nvPr>
            <p:ph type="body"/>
          </p:nvPr>
        </p:nvSpPr>
        <p:spPr>
          <a:xfrm>
            <a:off x="3571200" y="3044160"/>
            <a:ext cx="292068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40" name="PlaceHolder 7"/>
          <p:cNvSpPr>
            <a:spLocks noGrp="1"/>
          </p:cNvSpPr>
          <p:nvPr>
            <p:ph type="body"/>
          </p:nvPr>
        </p:nvSpPr>
        <p:spPr>
          <a:xfrm>
            <a:off x="6638040" y="3044160"/>
            <a:ext cx="2920680" cy="156816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88" name="PlaceHolder 2"/>
          <p:cNvSpPr>
            <a:spLocks noGrp="1"/>
          </p:cNvSpPr>
          <p:nvPr>
            <p:ph type="subTitle"/>
          </p:nvPr>
        </p:nvSpPr>
        <p:spPr>
          <a:xfrm>
            <a:off x="504000" y="1326600"/>
            <a:ext cx="9071640" cy="3288240"/>
          </a:xfrm>
          <a:prstGeom prst="rect">
            <a:avLst/>
          </a:prstGeom>
        </p:spPr>
        <p:txBody>
          <a:bodyPr lIns="0" tIns="0" rIns="0" bIns="0" anchor="ctr">
            <a:noAutofit/>
          </a:bodyPr>
          <a:lstStyle/>
          <a:p>
            <a:pPr algn="ctr"/>
            <a:endParaRPr lang="en-IN" sz="3200" b="0" strike="noStrike" spc="-1">
              <a:latin typeface="Arial" panose="020B060402020202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90" name="PlaceHolder 2"/>
          <p:cNvSpPr>
            <a:spLocks noGrp="1"/>
          </p:cNvSpPr>
          <p:nvPr>
            <p:ph type="body"/>
          </p:nvPr>
        </p:nvSpPr>
        <p:spPr>
          <a:xfrm>
            <a:off x="504000" y="1326600"/>
            <a:ext cx="9071640" cy="328824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92" name="PlaceHolder 2"/>
          <p:cNvSpPr>
            <a:spLocks noGrp="1"/>
          </p:cNvSpPr>
          <p:nvPr>
            <p:ph type="body"/>
          </p:nvPr>
        </p:nvSpPr>
        <p:spPr>
          <a:xfrm>
            <a:off x="504000" y="1326600"/>
            <a:ext cx="4426920" cy="3288240"/>
          </a:xfrm>
          <a:prstGeom prst="rect">
            <a:avLst/>
          </a:prstGeom>
        </p:spPr>
        <p:txBody>
          <a:bodyPr lIns="0" tIns="0" rIns="0" bIns="0">
            <a:normAutofit/>
          </a:bodyPr>
          <a:lstStyle/>
          <a:p>
            <a:endParaRPr lang="en-IN" sz="3200" b="0" strike="noStrike" spc="-1">
              <a:latin typeface="Arial" panose="020B0604020202020204"/>
            </a:endParaRPr>
          </a:p>
        </p:txBody>
      </p:sp>
      <p:sp>
        <p:nvSpPr>
          <p:cNvPr id="93" name="PlaceHolder 3"/>
          <p:cNvSpPr>
            <a:spLocks noGrp="1"/>
          </p:cNvSpPr>
          <p:nvPr>
            <p:ph type="body"/>
          </p:nvPr>
        </p:nvSpPr>
        <p:spPr>
          <a:xfrm>
            <a:off x="5152680" y="1326600"/>
            <a:ext cx="4426920" cy="328824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504000" y="226080"/>
            <a:ext cx="9071640" cy="4388400"/>
          </a:xfrm>
          <a:prstGeom prst="rect">
            <a:avLst/>
          </a:prstGeom>
        </p:spPr>
        <p:txBody>
          <a:bodyPr lIns="0" tIns="0" rIns="0" bIns="0" anchor="ctr">
            <a:noAutofit/>
          </a:bodyPr>
          <a:lstStyle/>
          <a:p>
            <a:pPr algn="ctr"/>
            <a:endParaRPr lang="en-IN" sz="3200" b="0" strike="noStrike" spc="-1">
              <a:latin typeface="Arial" panose="020B0604020202020204"/>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97" name="PlaceHolder 2"/>
          <p:cNvSpPr>
            <a:spLocks noGrp="1"/>
          </p:cNvSpPr>
          <p:nvPr>
            <p:ph type="body"/>
          </p:nvPr>
        </p:nvSpPr>
        <p:spPr>
          <a:xfrm>
            <a:off x="504000" y="1326600"/>
            <a:ext cx="442692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98" name="PlaceHolder 3"/>
          <p:cNvSpPr>
            <a:spLocks noGrp="1"/>
          </p:cNvSpPr>
          <p:nvPr>
            <p:ph type="body"/>
          </p:nvPr>
        </p:nvSpPr>
        <p:spPr>
          <a:xfrm>
            <a:off x="5152680" y="1326600"/>
            <a:ext cx="4426920" cy="3288240"/>
          </a:xfrm>
          <a:prstGeom prst="rect">
            <a:avLst/>
          </a:prstGeom>
        </p:spPr>
        <p:txBody>
          <a:bodyPr lIns="0" tIns="0" rIns="0" bIns="0">
            <a:normAutofit/>
          </a:bodyPr>
          <a:lstStyle/>
          <a:p>
            <a:endParaRPr lang="en-IN" sz="3200" b="0" strike="noStrike" spc="-1">
              <a:latin typeface="Arial" panose="020B0604020202020204"/>
            </a:endParaRPr>
          </a:p>
        </p:txBody>
      </p:sp>
      <p:sp>
        <p:nvSpPr>
          <p:cNvPr id="99" name="PlaceHolder 4"/>
          <p:cNvSpPr>
            <a:spLocks noGrp="1"/>
          </p:cNvSpPr>
          <p:nvPr>
            <p:ph type="body"/>
          </p:nvPr>
        </p:nvSpPr>
        <p:spPr>
          <a:xfrm>
            <a:off x="504000" y="3044160"/>
            <a:ext cx="4426920" cy="156816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6" name="PlaceHolder 2"/>
          <p:cNvSpPr>
            <a:spLocks noGrp="1"/>
          </p:cNvSpPr>
          <p:nvPr>
            <p:ph type="subTitle"/>
          </p:nvPr>
        </p:nvSpPr>
        <p:spPr>
          <a:xfrm>
            <a:off x="504000" y="1326600"/>
            <a:ext cx="9071640" cy="3288240"/>
          </a:xfrm>
          <a:prstGeom prst="rect">
            <a:avLst/>
          </a:prstGeom>
        </p:spPr>
        <p:txBody>
          <a:bodyPr lIns="0" tIns="0" rIns="0" bIns="0" anchor="ctr">
            <a:noAutofit/>
          </a:bodyPr>
          <a:lstStyle/>
          <a:p>
            <a:pPr algn="ctr"/>
            <a:endParaRPr lang="en-IN" sz="3200" b="0" strike="noStrike" spc="-1">
              <a:latin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101" name="PlaceHolder 2"/>
          <p:cNvSpPr>
            <a:spLocks noGrp="1"/>
          </p:cNvSpPr>
          <p:nvPr>
            <p:ph type="body"/>
          </p:nvPr>
        </p:nvSpPr>
        <p:spPr>
          <a:xfrm>
            <a:off x="504000" y="1326600"/>
            <a:ext cx="4426920" cy="3288240"/>
          </a:xfrm>
          <a:prstGeom prst="rect">
            <a:avLst/>
          </a:prstGeom>
        </p:spPr>
        <p:txBody>
          <a:bodyPr lIns="0" tIns="0" rIns="0" bIns="0">
            <a:normAutofit/>
          </a:bodyPr>
          <a:lstStyle/>
          <a:p>
            <a:endParaRPr lang="en-IN" sz="3200" b="0" strike="noStrike" spc="-1">
              <a:latin typeface="Arial" panose="020B0604020202020204"/>
            </a:endParaRPr>
          </a:p>
        </p:txBody>
      </p:sp>
      <p:sp>
        <p:nvSpPr>
          <p:cNvPr id="102" name="PlaceHolder 3"/>
          <p:cNvSpPr>
            <a:spLocks noGrp="1"/>
          </p:cNvSpPr>
          <p:nvPr>
            <p:ph type="body"/>
          </p:nvPr>
        </p:nvSpPr>
        <p:spPr>
          <a:xfrm>
            <a:off x="5152680" y="1326600"/>
            <a:ext cx="442692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103" name="PlaceHolder 4"/>
          <p:cNvSpPr>
            <a:spLocks noGrp="1"/>
          </p:cNvSpPr>
          <p:nvPr>
            <p:ph type="body"/>
          </p:nvPr>
        </p:nvSpPr>
        <p:spPr>
          <a:xfrm>
            <a:off x="5152680" y="3044160"/>
            <a:ext cx="4426920" cy="156816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105" name="PlaceHolder 2"/>
          <p:cNvSpPr>
            <a:spLocks noGrp="1"/>
          </p:cNvSpPr>
          <p:nvPr>
            <p:ph type="body"/>
          </p:nvPr>
        </p:nvSpPr>
        <p:spPr>
          <a:xfrm>
            <a:off x="504000" y="1326600"/>
            <a:ext cx="442692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106" name="PlaceHolder 3"/>
          <p:cNvSpPr>
            <a:spLocks noGrp="1"/>
          </p:cNvSpPr>
          <p:nvPr>
            <p:ph type="body"/>
          </p:nvPr>
        </p:nvSpPr>
        <p:spPr>
          <a:xfrm>
            <a:off x="5152680" y="1326600"/>
            <a:ext cx="442692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107" name="PlaceHolder 4"/>
          <p:cNvSpPr>
            <a:spLocks noGrp="1"/>
          </p:cNvSpPr>
          <p:nvPr>
            <p:ph type="body"/>
          </p:nvPr>
        </p:nvSpPr>
        <p:spPr>
          <a:xfrm>
            <a:off x="504000" y="3044160"/>
            <a:ext cx="9071640" cy="156816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109" name="PlaceHolder 2"/>
          <p:cNvSpPr>
            <a:spLocks noGrp="1"/>
          </p:cNvSpPr>
          <p:nvPr>
            <p:ph type="body"/>
          </p:nvPr>
        </p:nvSpPr>
        <p:spPr>
          <a:xfrm>
            <a:off x="504000" y="1326600"/>
            <a:ext cx="907164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110" name="PlaceHolder 3"/>
          <p:cNvSpPr>
            <a:spLocks noGrp="1"/>
          </p:cNvSpPr>
          <p:nvPr>
            <p:ph type="body"/>
          </p:nvPr>
        </p:nvSpPr>
        <p:spPr>
          <a:xfrm>
            <a:off x="504000" y="3044160"/>
            <a:ext cx="9071640" cy="156816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112" name="PlaceHolder 2"/>
          <p:cNvSpPr>
            <a:spLocks noGrp="1"/>
          </p:cNvSpPr>
          <p:nvPr>
            <p:ph type="body"/>
          </p:nvPr>
        </p:nvSpPr>
        <p:spPr>
          <a:xfrm>
            <a:off x="504000" y="1326600"/>
            <a:ext cx="442692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113" name="PlaceHolder 3"/>
          <p:cNvSpPr>
            <a:spLocks noGrp="1"/>
          </p:cNvSpPr>
          <p:nvPr>
            <p:ph type="body"/>
          </p:nvPr>
        </p:nvSpPr>
        <p:spPr>
          <a:xfrm>
            <a:off x="5152680" y="1326600"/>
            <a:ext cx="442692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114" name="PlaceHolder 4"/>
          <p:cNvSpPr>
            <a:spLocks noGrp="1"/>
          </p:cNvSpPr>
          <p:nvPr>
            <p:ph type="body"/>
          </p:nvPr>
        </p:nvSpPr>
        <p:spPr>
          <a:xfrm>
            <a:off x="504000" y="3044160"/>
            <a:ext cx="442692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115" name="PlaceHolder 5"/>
          <p:cNvSpPr>
            <a:spLocks noGrp="1"/>
          </p:cNvSpPr>
          <p:nvPr>
            <p:ph type="body"/>
          </p:nvPr>
        </p:nvSpPr>
        <p:spPr>
          <a:xfrm>
            <a:off x="5152680" y="3044160"/>
            <a:ext cx="4426920" cy="156816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117" name="PlaceHolder 2"/>
          <p:cNvSpPr>
            <a:spLocks noGrp="1"/>
          </p:cNvSpPr>
          <p:nvPr>
            <p:ph type="body"/>
          </p:nvPr>
        </p:nvSpPr>
        <p:spPr>
          <a:xfrm>
            <a:off x="504000" y="1326600"/>
            <a:ext cx="292068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118" name="PlaceHolder 3"/>
          <p:cNvSpPr>
            <a:spLocks noGrp="1"/>
          </p:cNvSpPr>
          <p:nvPr>
            <p:ph type="body"/>
          </p:nvPr>
        </p:nvSpPr>
        <p:spPr>
          <a:xfrm>
            <a:off x="3571200" y="1326600"/>
            <a:ext cx="292068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119" name="PlaceHolder 4"/>
          <p:cNvSpPr>
            <a:spLocks noGrp="1"/>
          </p:cNvSpPr>
          <p:nvPr>
            <p:ph type="body"/>
          </p:nvPr>
        </p:nvSpPr>
        <p:spPr>
          <a:xfrm>
            <a:off x="6638040" y="1326600"/>
            <a:ext cx="292068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120" name="PlaceHolder 5"/>
          <p:cNvSpPr>
            <a:spLocks noGrp="1"/>
          </p:cNvSpPr>
          <p:nvPr>
            <p:ph type="body"/>
          </p:nvPr>
        </p:nvSpPr>
        <p:spPr>
          <a:xfrm>
            <a:off x="504000" y="3044160"/>
            <a:ext cx="292068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121" name="PlaceHolder 6"/>
          <p:cNvSpPr>
            <a:spLocks noGrp="1"/>
          </p:cNvSpPr>
          <p:nvPr>
            <p:ph type="body"/>
          </p:nvPr>
        </p:nvSpPr>
        <p:spPr>
          <a:xfrm>
            <a:off x="3571200" y="3044160"/>
            <a:ext cx="292068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122" name="PlaceHolder 7"/>
          <p:cNvSpPr>
            <a:spLocks noGrp="1"/>
          </p:cNvSpPr>
          <p:nvPr>
            <p:ph type="body"/>
          </p:nvPr>
        </p:nvSpPr>
        <p:spPr>
          <a:xfrm>
            <a:off x="6638040" y="3044160"/>
            <a:ext cx="2920680" cy="156816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170" name="PlaceHolder 2"/>
          <p:cNvSpPr>
            <a:spLocks noGrp="1"/>
          </p:cNvSpPr>
          <p:nvPr>
            <p:ph type="subTitle"/>
          </p:nvPr>
        </p:nvSpPr>
        <p:spPr>
          <a:xfrm>
            <a:off x="504000" y="1326600"/>
            <a:ext cx="9071640" cy="3288240"/>
          </a:xfrm>
          <a:prstGeom prst="rect">
            <a:avLst/>
          </a:prstGeom>
        </p:spPr>
        <p:txBody>
          <a:bodyPr lIns="0" tIns="0" rIns="0" bIns="0" anchor="ctr">
            <a:noAutofit/>
          </a:bodyPr>
          <a:lstStyle/>
          <a:p>
            <a:pPr algn="ctr"/>
            <a:endParaRPr lang="en-IN" sz="3200" b="0" strike="noStrike" spc="-1">
              <a:latin typeface="Arial" panose="020B060402020202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172" name="PlaceHolder 2"/>
          <p:cNvSpPr>
            <a:spLocks noGrp="1"/>
          </p:cNvSpPr>
          <p:nvPr>
            <p:ph type="body"/>
          </p:nvPr>
        </p:nvSpPr>
        <p:spPr>
          <a:xfrm>
            <a:off x="504000" y="1326600"/>
            <a:ext cx="9071640" cy="328824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174" name="PlaceHolder 2"/>
          <p:cNvSpPr>
            <a:spLocks noGrp="1"/>
          </p:cNvSpPr>
          <p:nvPr>
            <p:ph type="body"/>
          </p:nvPr>
        </p:nvSpPr>
        <p:spPr>
          <a:xfrm>
            <a:off x="504000" y="1326600"/>
            <a:ext cx="4426920" cy="3288240"/>
          </a:xfrm>
          <a:prstGeom prst="rect">
            <a:avLst/>
          </a:prstGeom>
        </p:spPr>
        <p:txBody>
          <a:bodyPr lIns="0" tIns="0" rIns="0" bIns="0">
            <a:normAutofit/>
          </a:bodyPr>
          <a:lstStyle/>
          <a:p>
            <a:endParaRPr lang="en-IN" sz="3200" b="0" strike="noStrike" spc="-1">
              <a:latin typeface="Arial" panose="020B0604020202020204"/>
            </a:endParaRPr>
          </a:p>
        </p:txBody>
      </p:sp>
      <p:sp>
        <p:nvSpPr>
          <p:cNvPr id="175" name="PlaceHolder 3"/>
          <p:cNvSpPr>
            <a:spLocks noGrp="1"/>
          </p:cNvSpPr>
          <p:nvPr>
            <p:ph type="body"/>
          </p:nvPr>
        </p:nvSpPr>
        <p:spPr>
          <a:xfrm>
            <a:off x="5152680" y="1326600"/>
            <a:ext cx="4426920" cy="328824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8" name="PlaceHolder 2"/>
          <p:cNvSpPr>
            <a:spLocks noGrp="1"/>
          </p:cNvSpPr>
          <p:nvPr>
            <p:ph type="body"/>
          </p:nvPr>
        </p:nvSpPr>
        <p:spPr>
          <a:xfrm>
            <a:off x="504000" y="1326600"/>
            <a:ext cx="9071640" cy="328824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504000" y="226080"/>
            <a:ext cx="9071640" cy="4388400"/>
          </a:xfrm>
          <a:prstGeom prst="rect">
            <a:avLst/>
          </a:prstGeom>
        </p:spPr>
        <p:txBody>
          <a:bodyPr lIns="0" tIns="0" rIns="0" bIns="0" anchor="ctr">
            <a:noAutofit/>
          </a:bodyPr>
          <a:lstStyle/>
          <a:p>
            <a:pPr algn="ctr"/>
            <a:endParaRPr lang="en-IN" sz="3200" b="0" strike="noStrike" spc="-1">
              <a:latin typeface="Arial" panose="020B0604020202020204"/>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179" name="PlaceHolder 2"/>
          <p:cNvSpPr>
            <a:spLocks noGrp="1"/>
          </p:cNvSpPr>
          <p:nvPr>
            <p:ph type="body"/>
          </p:nvPr>
        </p:nvSpPr>
        <p:spPr>
          <a:xfrm>
            <a:off x="504000" y="1326600"/>
            <a:ext cx="442692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180" name="PlaceHolder 3"/>
          <p:cNvSpPr>
            <a:spLocks noGrp="1"/>
          </p:cNvSpPr>
          <p:nvPr>
            <p:ph type="body"/>
          </p:nvPr>
        </p:nvSpPr>
        <p:spPr>
          <a:xfrm>
            <a:off x="5152680" y="1326600"/>
            <a:ext cx="4426920" cy="3288240"/>
          </a:xfrm>
          <a:prstGeom prst="rect">
            <a:avLst/>
          </a:prstGeom>
        </p:spPr>
        <p:txBody>
          <a:bodyPr lIns="0" tIns="0" rIns="0" bIns="0">
            <a:normAutofit/>
          </a:bodyPr>
          <a:lstStyle/>
          <a:p>
            <a:endParaRPr lang="en-IN" sz="3200" b="0" strike="noStrike" spc="-1">
              <a:latin typeface="Arial" panose="020B0604020202020204"/>
            </a:endParaRPr>
          </a:p>
        </p:txBody>
      </p:sp>
      <p:sp>
        <p:nvSpPr>
          <p:cNvPr id="181" name="PlaceHolder 4"/>
          <p:cNvSpPr>
            <a:spLocks noGrp="1"/>
          </p:cNvSpPr>
          <p:nvPr>
            <p:ph type="body"/>
          </p:nvPr>
        </p:nvSpPr>
        <p:spPr>
          <a:xfrm>
            <a:off x="504000" y="3044160"/>
            <a:ext cx="4426920" cy="156816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183" name="PlaceHolder 2"/>
          <p:cNvSpPr>
            <a:spLocks noGrp="1"/>
          </p:cNvSpPr>
          <p:nvPr>
            <p:ph type="body"/>
          </p:nvPr>
        </p:nvSpPr>
        <p:spPr>
          <a:xfrm>
            <a:off x="504000" y="1326600"/>
            <a:ext cx="4426920" cy="3288240"/>
          </a:xfrm>
          <a:prstGeom prst="rect">
            <a:avLst/>
          </a:prstGeom>
        </p:spPr>
        <p:txBody>
          <a:bodyPr lIns="0" tIns="0" rIns="0" bIns="0">
            <a:normAutofit/>
          </a:bodyPr>
          <a:lstStyle/>
          <a:p>
            <a:endParaRPr lang="en-IN" sz="3200" b="0" strike="noStrike" spc="-1">
              <a:latin typeface="Arial" panose="020B0604020202020204"/>
            </a:endParaRPr>
          </a:p>
        </p:txBody>
      </p:sp>
      <p:sp>
        <p:nvSpPr>
          <p:cNvPr id="184" name="PlaceHolder 3"/>
          <p:cNvSpPr>
            <a:spLocks noGrp="1"/>
          </p:cNvSpPr>
          <p:nvPr>
            <p:ph type="body"/>
          </p:nvPr>
        </p:nvSpPr>
        <p:spPr>
          <a:xfrm>
            <a:off x="5152680" y="1326600"/>
            <a:ext cx="442692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185" name="PlaceHolder 4"/>
          <p:cNvSpPr>
            <a:spLocks noGrp="1"/>
          </p:cNvSpPr>
          <p:nvPr>
            <p:ph type="body"/>
          </p:nvPr>
        </p:nvSpPr>
        <p:spPr>
          <a:xfrm>
            <a:off x="5152680" y="3044160"/>
            <a:ext cx="4426920" cy="156816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187" name="PlaceHolder 2"/>
          <p:cNvSpPr>
            <a:spLocks noGrp="1"/>
          </p:cNvSpPr>
          <p:nvPr>
            <p:ph type="body"/>
          </p:nvPr>
        </p:nvSpPr>
        <p:spPr>
          <a:xfrm>
            <a:off x="504000" y="1326600"/>
            <a:ext cx="442692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188" name="PlaceHolder 3"/>
          <p:cNvSpPr>
            <a:spLocks noGrp="1"/>
          </p:cNvSpPr>
          <p:nvPr>
            <p:ph type="body"/>
          </p:nvPr>
        </p:nvSpPr>
        <p:spPr>
          <a:xfrm>
            <a:off x="5152680" y="1326600"/>
            <a:ext cx="442692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189" name="PlaceHolder 4"/>
          <p:cNvSpPr>
            <a:spLocks noGrp="1"/>
          </p:cNvSpPr>
          <p:nvPr>
            <p:ph type="body"/>
          </p:nvPr>
        </p:nvSpPr>
        <p:spPr>
          <a:xfrm>
            <a:off x="504000" y="3044160"/>
            <a:ext cx="9071640" cy="156816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191" name="PlaceHolder 2"/>
          <p:cNvSpPr>
            <a:spLocks noGrp="1"/>
          </p:cNvSpPr>
          <p:nvPr>
            <p:ph type="body"/>
          </p:nvPr>
        </p:nvSpPr>
        <p:spPr>
          <a:xfrm>
            <a:off x="504000" y="1326600"/>
            <a:ext cx="907164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192" name="PlaceHolder 3"/>
          <p:cNvSpPr>
            <a:spLocks noGrp="1"/>
          </p:cNvSpPr>
          <p:nvPr>
            <p:ph type="body"/>
          </p:nvPr>
        </p:nvSpPr>
        <p:spPr>
          <a:xfrm>
            <a:off x="504000" y="3044160"/>
            <a:ext cx="9071640" cy="156816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194" name="PlaceHolder 2"/>
          <p:cNvSpPr>
            <a:spLocks noGrp="1"/>
          </p:cNvSpPr>
          <p:nvPr>
            <p:ph type="body"/>
          </p:nvPr>
        </p:nvSpPr>
        <p:spPr>
          <a:xfrm>
            <a:off x="504000" y="1326600"/>
            <a:ext cx="442692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195" name="PlaceHolder 3"/>
          <p:cNvSpPr>
            <a:spLocks noGrp="1"/>
          </p:cNvSpPr>
          <p:nvPr>
            <p:ph type="body"/>
          </p:nvPr>
        </p:nvSpPr>
        <p:spPr>
          <a:xfrm>
            <a:off x="5152680" y="1326600"/>
            <a:ext cx="442692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196" name="PlaceHolder 4"/>
          <p:cNvSpPr>
            <a:spLocks noGrp="1"/>
          </p:cNvSpPr>
          <p:nvPr>
            <p:ph type="body"/>
          </p:nvPr>
        </p:nvSpPr>
        <p:spPr>
          <a:xfrm>
            <a:off x="504000" y="3044160"/>
            <a:ext cx="442692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197" name="PlaceHolder 5"/>
          <p:cNvSpPr>
            <a:spLocks noGrp="1"/>
          </p:cNvSpPr>
          <p:nvPr>
            <p:ph type="body"/>
          </p:nvPr>
        </p:nvSpPr>
        <p:spPr>
          <a:xfrm>
            <a:off x="5152680" y="3044160"/>
            <a:ext cx="4426920" cy="156816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199" name="PlaceHolder 2"/>
          <p:cNvSpPr>
            <a:spLocks noGrp="1"/>
          </p:cNvSpPr>
          <p:nvPr>
            <p:ph type="body"/>
          </p:nvPr>
        </p:nvSpPr>
        <p:spPr>
          <a:xfrm>
            <a:off x="504000" y="1326600"/>
            <a:ext cx="292068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200" name="PlaceHolder 3"/>
          <p:cNvSpPr>
            <a:spLocks noGrp="1"/>
          </p:cNvSpPr>
          <p:nvPr>
            <p:ph type="body"/>
          </p:nvPr>
        </p:nvSpPr>
        <p:spPr>
          <a:xfrm>
            <a:off x="3571200" y="1326600"/>
            <a:ext cx="292068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201" name="PlaceHolder 4"/>
          <p:cNvSpPr>
            <a:spLocks noGrp="1"/>
          </p:cNvSpPr>
          <p:nvPr>
            <p:ph type="body"/>
          </p:nvPr>
        </p:nvSpPr>
        <p:spPr>
          <a:xfrm>
            <a:off x="6638040" y="1326600"/>
            <a:ext cx="292068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202" name="PlaceHolder 5"/>
          <p:cNvSpPr>
            <a:spLocks noGrp="1"/>
          </p:cNvSpPr>
          <p:nvPr>
            <p:ph type="body"/>
          </p:nvPr>
        </p:nvSpPr>
        <p:spPr>
          <a:xfrm>
            <a:off x="504000" y="3044160"/>
            <a:ext cx="292068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203" name="PlaceHolder 6"/>
          <p:cNvSpPr>
            <a:spLocks noGrp="1"/>
          </p:cNvSpPr>
          <p:nvPr>
            <p:ph type="body"/>
          </p:nvPr>
        </p:nvSpPr>
        <p:spPr>
          <a:xfrm>
            <a:off x="3571200" y="3044160"/>
            <a:ext cx="292068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204" name="PlaceHolder 7"/>
          <p:cNvSpPr>
            <a:spLocks noGrp="1"/>
          </p:cNvSpPr>
          <p:nvPr>
            <p:ph type="body"/>
          </p:nvPr>
        </p:nvSpPr>
        <p:spPr>
          <a:xfrm>
            <a:off x="6638040" y="3044160"/>
            <a:ext cx="2920680" cy="156816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10" name="PlaceHolder 2"/>
          <p:cNvSpPr>
            <a:spLocks noGrp="1"/>
          </p:cNvSpPr>
          <p:nvPr>
            <p:ph type="body"/>
          </p:nvPr>
        </p:nvSpPr>
        <p:spPr>
          <a:xfrm>
            <a:off x="504000" y="1326600"/>
            <a:ext cx="4426920" cy="3288240"/>
          </a:xfrm>
          <a:prstGeom prst="rect">
            <a:avLst/>
          </a:prstGeom>
        </p:spPr>
        <p:txBody>
          <a:bodyPr lIns="0" tIns="0" rIns="0" bIns="0">
            <a:normAutofit/>
          </a:bodyPr>
          <a:lstStyle/>
          <a:p>
            <a:endParaRPr lang="en-IN" sz="3200" b="0" strike="noStrike" spc="-1">
              <a:latin typeface="Arial" panose="020B0604020202020204"/>
            </a:endParaRPr>
          </a:p>
        </p:txBody>
      </p:sp>
      <p:sp>
        <p:nvSpPr>
          <p:cNvPr id="11" name="PlaceHolder 3"/>
          <p:cNvSpPr>
            <a:spLocks noGrp="1"/>
          </p:cNvSpPr>
          <p:nvPr>
            <p:ph type="body"/>
          </p:nvPr>
        </p:nvSpPr>
        <p:spPr>
          <a:xfrm>
            <a:off x="5152680" y="1326600"/>
            <a:ext cx="4426920" cy="328824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1640" cy="4388400"/>
          </a:xfrm>
          <a:prstGeom prst="rect">
            <a:avLst/>
          </a:prstGeom>
        </p:spPr>
        <p:txBody>
          <a:bodyPr lIns="0" tIns="0" rIns="0" bIns="0" anchor="ctr">
            <a:noAutofit/>
          </a:bodyPr>
          <a:lstStyle/>
          <a:p>
            <a:pPr algn="ctr"/>
            <a:endParaRPr lang="en-IN" sz="3200" b="0" strike="noStrike" spc="-1">
              <a:latin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15" name="PlaceHolder 2"/>
          <p:cNvSpPr>
            <a:spLocks noGrp="1"/>
          </p:cNvSpPr>
          <p:nvPr>
            <p:ph type="body"/>
          </p:nvPr>
        </p:nvSpPr>
        <p:spPr>
          <a:xfrm>
            <a:off x="504000" y="1326600"/>
            <a:ext cx="442692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16" name="PlaceHolder 3"/>
          <p:cNvSpPr>
            <a:spLocks noGrp="1"/>
          </p:cNvSpPr>
          <p:nvPr>
            <p:ph type="body"/>
          </p:nvPr>
        </p:nvSpPr>
        <p:spPr>
          <a:xfrm>
            <a:off x="5152680" y="1326600"/>
            <a:ext cx="4426920" cy="3288240"/>
          </a:xfrm>
          <a:prstGeom prst="rect">
            <a:avLst/>
          </a:prstGeom>
        </p:spPr>
        <p:txBody>
          <a:bodyPr lIns="0" tIns="0" rIns="0" bIns="0">
            <a:normAutofit/>
          </a:bodyPr>
          <a:lstStyle/>
          <a:p>
            <a:endParaRPr lang="en-IN" sz="3200" b="0" strike="noStrike" spc="-1">
              <a:latin typeface="Arial" panose="020B0604020202020204"/>
            </a:endParaRPr>
          </a:p>
        </p:txBody>
      </p:sp>
      <p:sp>
        <p:nvSpPr>
          <p:cNvPr id="17" name="PlaceHolder 4"/>
          <p:cNvSpPr>
            <a:spLocks noGrp="1"/>
          </p:cNvSpPr>
          <p:nvPr>
            <p:ph type="body"/>
          </p:nvPr>
        </p:nvSpPr>
        <p:spPr>
          <a:xfrm>
            <a:off x="504000" y="3044160"/>
            <a:ext cx="4426920" cy="156816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19" name="PlaceHolder 2"/>
          <p:cNvSpPr>
            <a:spLocks noGrp="1"/>
          </p:cNvSpPr>
          <p:nvPr>
            <p:ph type="body"/>
          </p:nvPr>
        </p:nvSpPr>
        <p:spPr>
          <a:xfrm>
            <a:off x="504000" y="1326600"/>
            <a:ext cx="4426920" cy="3288240"/>
          </a:xfrm>
          <a:prstGeom prst="rect">
            <a:avLst/>
          </a:prstGeom>
        </p:spPr>
        <p:txBody>
          <a:bodyPr lIns="0" tIns="0" rIns="0" bIns="0">
            <a:normAutofit/>
          </a:bodyPr>
          <a:lstStyle/>
          <a:p>
            <a:endParaRPr lang="en-IN" sz="3200" b="0" strike="noStrike" spc="-1">
              <a:latin typeface="Arial" panose="020B0604020202020204"/>
            </a:endParaRPr>
          </a:p>
        </p:txBody>
      </p:sp>
      <p:sp>
        <p:nvSpPr>
          <p:cNvPr id="20" name="PlaceHolder 3"/>
          <p:cNvSpPr>
            <a:spLocks noGrp="1"/>
          </p:cNvSpPr>
          <p:nvPr>
            <p:ph type="body"/>
          </p:nvPr>
        </p:nvSpPr>
        <p:spPr>
          <a:xfrm>
            <a:off x="5152680" y="1326600"/>
            <a:ext cx="442692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21" name="PlaceHolder 4"/>
          <p:cNvSpPr>
            <a:spLocks noGrp="1"/>
          </p:cNvSpPr>
          <p:nvPr>
            <p:ph type="body"/>
          </p:nvPr>
        </p:nvSpPr>
        <p:spPr>
          <a:xfrm>
            <a:off x="5152680" y="3044160"/>
            <a:ext cx="4426920" cy="156816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23" name="PlaceHolder 2"/>
          <p:cNvSpPr>
            <a:spLocks noGrp="1"/>
          </p:cNvSpPr>
          <p:nvPr>
            <p:ph type="body"/>
          </p:nvPr>
        </p:nvSpPr>
        <p:spPr>
          <a:xfrm>
            <a:off x="504000" y="1326600"/>
            <a:ext cx="442692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24" name="PlaceHolder 3"/>
          <p:cNvSpPr>
            <a:spLocks noGrp="1"/>
          </p:cNvSpPr>
          <p:nvPr>
            <p:ph type="body"/>
          </p:nvPr>
        </p:nvSpPr>
        <p:spPr>
          <a:xfrm>
            <a:off x="5152680" y="1326600"/>
            <a:ext cx="4426920" cy="1568160"/>
          </a:xfrm>
          <a:prstGeom prst="rect">
            <a:avLst/>
          </a:prstGeom>
        </p:spPr>
        <p:txBody>
          <a:bodyPr lIns="0" tIns="0" rIns="0" bIns="0">
            <a:normAutofit/>
          </a:bodyPr>
          <a:lstStyle/>
          <a:p>
            <a:endParaRPr lang="en-IN" sz="3200" b="0" strike="noStrike" spc="-1">
              <a:latin typeface="Arial" panose="020B0604020202020204"/>
            </a:endParaRPr>
          </a:p>
        </p:txBody>
      </p:sp>
      <p:sp>
        <p:nvSpPr>
          <p:cNvPr id="25" name="PlaceHolder 4"/>
          <p:cNvSpPr>
            <a:spLocks noGrp="1"/>
          </p:cNvSpPr>
          <p:nvPr>
            <p:ph type="body"/>
          </p:nvPr>
        </p:nvSpPr>
        <p:spPr>
          <a:xfrm>
            <a:off x="504000" y="3044160"/>
            <a:ext cx="9071640" cy="156816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5" Type="http://schemas.openxmlformats.org/officeDocument/2006/relationships/theme" Target="../theme/theme2.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5" Type="http://schemas.openxmlformats.org/officeDocument/2006/relationships/theme" Target="../theme/theme3.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640" cy="946440"/>
          </a:xfrm>
          <a:prstGeom prst="rect">
            <a:avLst/>
          </a:prstGeom>
        </p:spPr>
        <p:txBody>
          <a:bodyPr lIns="0" tIns="0" rIns="0" bIns="0" anchor="ctr">
            <a:noAutofit/>
          </a:bodyPr>
          <a:lstStyle/>
          <a:p>
            <a:pPr algn="ctr"/>
            <a:r>
              <a:rPr lang="en-IN" sz="4400" b="0" strike="noStrike" spc="-1">
                <a:latin typeface="Arial" panose="020B0604020202020204"/>
              </a:rPr>
              <a:t>Click to edit the title text format</a:t>
            </a:r>
            <a:endParaRPr lang="en-IN" sz="4400" b="0" strike="noStrike" spc="-1">
              <a:latin typeface="Arial" panose="020B0604020202020204"/>
            </a:endParaRPr>
          </a:p>
        </p:txBody>
      </p:sp>
      <p:sp>
        <p:nvSpPr>
          <p:cNvPr id="6" name="PlaceHolder 2"/>
          <p:cNvSpPr>
            <a:spLocks noGrp="1"/>
          </p:cNvSpPr>
          <p:nvPr>
            <p:ph type="body"/>
          </p:nvPr>
        </p:nvSpPr>
        <p:spPr>
          <a:xfrm>
            <a:off x="504000" y="1326600"/>
            <a:ext cx="9071640" cy="328824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IN" sz="3200" b="0" strike="noStrike" spc="-1">
                <a:latin typeface="Arial" panose="020B0604020202020204"/>
              </a:rPr>
              <a:t>Click to edit the outline text format</a:t>
            </a:r>
            <a:endParaRPr lang="en-IN" sz="3200" b="0" strike="noStrike" spc="-1">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2800" b="0" strike="noStrike" spc="-1">
                <a:latin typeface="Arial" panose="020B0604020202020204"/>
              </a:rPr>
              <a:t>Second Outline Level</a:t>
            </a:r>
            <a:endParaRPr lang="en-IN" sz="2800" b="0" strike="noStrike" spc="-1">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2400" b="0" strike="noStrike" spc="-1">
                <a:latin typeface="Arial" panose="020B0604020202020204"/>
              </a:rPr>
              <a:t>Third Outline Level</a:t>
            </a:r>
            <a:endParaRPr lang="en-IN" sz="2400" b="0" strike="noStrike" spc="-1">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2000" b="0" strike="noStrike" spc="-1">
                <a:latin typeface="Arial" panose="020B0604020202020204"/>
              </a:rPr>
              <a:t>Fourth Outline Level</a:t>
            </a:r>
            <a:endParaRPr lang="en-IN" sz="2000" b="0" strike="noStrike" spc="-1">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strike="noStrike" spc="-1">
                <a:latin typeface="Arial" panose="020B0604020202020204"/>
              </a:rPr>
              <a:t>Fifth Outline Level</a:t>
            </a:r>
            <a:endParaRPr lang="en-IN" sz="2000" b="0" strike="noStrike" spc="-1">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strike="noStrike" spc="-1">
                <a:latin typeface="Arial" panose="020B0604020202020204"/>
              </a:rPr>
              <a:t>Sixth Outline Level</a:t>
            </a:r>
            <a:endParaRPr lang="en-IN" sz="2000" b="0" strike="noStrike" spc="-1">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strike="noStrike" spc="-1">
                <a:latin typeface="Arial" panose="020B0604020202020204"/>
              </a:rPr>
              <a:t>Seventh Outline Level</a:t>
            </a:r>
            <a:endParaRPr lang="en-IN" sz="2000" b="0" strike="noStrike" spc="-1">
              <a:latin typeface="Arial" panose="020B0604020202020204"/>
            </a:endParaRPr>
          </a:p>
        </p:txBody>
      </p:sp>
      <p:sp>
        <p:nvSpPr>
          <p:cNvPr id="2" name="PlaceHolder 3"/>
          <p:cNvSpPr>
            <a:spLocks noGrp="1"/>
          </p:cNvSpPr>
          <p:nvPr>
            <p:ph type="dt"/>
          </p:nvPr>
        </p:nvSpPr>
        <p:spPr>
          <a:xfrm>
            <a:off x="504000" y="5165280"/>
            <a:ext cx="2348280" cy="390600"/>
          </a:xfrm>
          <a:prstGeom prst="rect">
            <a:avLst/>
          </a:prstGeom>
        </p:spPr>
        <p:txBody>
          <a:bodyPr lIns="0" tIns="0" rIns="0" bIns="0">
            <a:noAutofit/>
          </a:bodyPr>
          <a:lstStyle/>
          <a:p>
            <a:r>
              <a:rPr lang="en-IN" sz="1400" b="0" strike="noStrike" spc="-1">
                <a:latin typeface="Times New Roman" panose="02020603050405020304"/>
              </a:rPr>
              <a:t>&lt;date/time&gt;</a:t>
            </a:r>
            <a:endParaRPr lang="en-IN" sz="1400" b="0" strike="noStrike" spc="-1">
              <a:latin typeface="Times New Roman" panose="02020603050405020304"/>
            </a:endParaRPr>
          </a:p>
        </p:txBody>
      </p:sp>
      <p:sp>
        <p:nvSpPr>
          <p:cNvPr id="3" name="PlaceHolder 4"/>
          <p:cNvSpPr>
            <a:spLocks noGrp="1"/>
          </p:cNvSpPr>
          <p:nvPr>
            <p:ph type="ftr"/>
          </p:nvPr>
        </p:nvSpPr>
        <p:spPr>
          <a:xfrm>
            <a:off x="3447360" y="5165280"/>
            <a:ext cx="3195000" cy="390600"/>
          </a:xfrm>
          <a:prstGeom prst="rect">
            <a:avLst/>
          </a:prstGeom>
        </p:spPr>
        <p:txBody>
          <a:bodyPr lIns="0" tIns="0" rIns="0" bIns="0">
            <a:noAutofit/>
          </a:bodyPr>
          <a:lstStyle/>
          <a:p>
            <a:pPr algn="ctr"/>
            <a:r>
              <a:rPr lang="en-IN" sz="1400" b="0" strike="noStrike" spc="-1">
                <a:latin typeface="Times New Roman" panose="02020603050405020304"/>
              </a:rPr>
              <a:t>&lt;footer&gt;</a:t>
            </a:r>
            <a:endParaRPr lang="en-IN" sz="1400" b="0" strike="noStrike" spc="-1">
              <a:latin typeface="Times New Roman" panose="02020603050405020304"/>
            </a:endParaRPr>
          </a:p>
        </p:txBody>
      </p:sp>
      <p:sp>
        <p:nvSpPr>
          <p:cNvPr id="4" name="PlaceHolder 5"/>
          <p:cNvSpPr>
            <a:spLocks noGrp="1"/>
          </p:cNvSpPr>
          <p:nvPr>
            <p:ph type="sldNum"/>
          </p:nvPr>
        </p:nvSpPr>
        <p:spPr>
          <a:xfrm>
            <a:off x="7227360" y="5165280"/>
            <a:ext cx="2348280" cy="390600"/>
          </a:xfrm>
          <a:prstGeom prst="rect">
            <a:avLst/>
          </a:prstGeom>
        </p:spPr>
        <p:txBody>
          <a:bodyPr lIns="0" tIns="0" rIns="0" bIns="0">
            <a:noAutofit/>
          </a:bodyPr>
          <a:lstStyle/>
          <a:p>
            <a:pPr algn="r"/>
            <a:fld id="{7B7F179E-55D4-4D14-8029-2C045E0B11DD}" type="slidenum">
              <a:rPr lang="en-IN" sz="1400" b="0" strike="noStrike" spc="-1">
                <a:latin typeface="Times New Roman" panose="02020603050405020304"/>
              </a:rPr>
            </a:fld>
            <a:endParaRPr lang="en-IN" sz="14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pic>
        <p:nvPicPr>
          <p:cNvPr id="41" name="Picture 2" descr="\\DROBO-FS\QuickDrops\JB\PPTX NG\Droplets\LightingOverlay.png"/>
          <p:cNvPicPr/>
          <p:nvPr/>
        </p:nvPicPr>
        <p:blipFill>
          <a:blip r:embed="rId14">
            <a:alphaModFix amt="30000"/>
          </a:blip>
          <a:stretch>
            <a:fillRect/>
          </a:stretch>
        </p:blipFill>
        <p:spPr>
          <a:xfrm>
            <a:off x="0" y="0"/>
            <a:ext cx="10079640" cy="5669640"/>
          </a:xfrm>
          <a:prstGeom prst="rect">
            <a:avLst/>
          </a:prstGeom>
          <a:ln>
            <a:noFill/>
          </a:ln>
        </p:spPr>
      </p:pic>
      <p:grpSp>
        <p:nvGrpSpPr>
          <p:cNvPr id="42" name="Group 1"/>
          <p:cNvGrpSpPr/>
          <p:nvPr/>
        </p:nvGrpSpPr>
        <p:grpSpPr>
          <a:xfrm>
            <a:off x="-11880" y="0"/>
            <a:ext cx="9965880" cy="5669640"/>
            <a:chOff x="-11880" y="0"/>
            <a:chExt cx="9965880" cy="5669640"/>
          </a:xfrm>
        </p:grpSpPr>
        <p:grpSp>
          <p:nvGrpSpPr>
            <p:cNvPr id="43" name="Group 2"/>
            <p:cNvGrpSpPr/>
            <p:nvPr/>
          </p:nvGrpSpPr>
          <p:grpSpPr>
            <a:xfrm>
              <a:off x="-11880" y="0"/>
              <a:ext cx="1008720" cy="5669640"/>
              <a:chOff x="-11880" y="0"/>
              <a:chExt cx="1008720" cy="5669640"/>
            </a:xfrm>
          </p:grpSpPr>
          <p:sp>
            <p:nvSpPr>
              <p:cNvPr id="44" name="CustomShape 3"/>
              <p:cNvSpPr/>
              <p:nvPr/>
            </p:nvSpPr>
            <p:spPr>
              <a:xfrm>
                <a:off x="94680" y="3960"/>
                <a:ext cx="19440" cy="1802880"/>
              </a:xfrm>
              <a:prstGeom prst="rect">
                <a:avLst/>
              </a:pr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45" name="CustomShape 4"/>
              <p:cNvSpPr/>
              <p:nvPr/>
            </p:nvSpPr>
            <p:spPr>
              <a:xfrm>
                <a:off x="27360" y="1799280"/>
                <a:ext cx="157320" cy="15732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46" name="CustomShape 5"/>
              <p:cNvSpPr/>
              <p:nvPr/>
            </p:nvSpPr>
            <p:spPr>
              <a:xfrm>
                <a:off x="23760" y="3324240"/>
                <a:ext cx="157320" cy="1558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47" name="CustomShape 6"/>
              <p:cNvSpPr/>
              <p:nvPr/>
            </p:nvSpPr>
            <p:spPr>
              <a:xfrm>
                <a:off x="165600" y="3960"/>
                <a:ext cx="305640" cy="1497240"/>
              </a:xfrm>
              <a:custGeom>
                <a:avLst/>
                <a:gdLst/>
                <a:ahLst/>
                <a:cxn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48" name="CustomShape 7"/>
              <p:cNvSpPr/>
              <p:nvPr/>
            </p:nvSpPr>
            <p:spPr>
              <a:xfrm>
                <a:off x="415800" y="1489680"/>
                <a:ext cx="157320" cy="155880"/>
              </a:xfrm>
              <a:custGeom>
                <a:avLst/>
                <a:gdLst/>
                <a:ahLst/>
                <a:cxn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49" name="CustomShape 8"/>
              <p:cNvSpPr/>
              <p:nvPr/>
            </p:nvSpPr>
            <p:spPr>
              <a:xfrm>
                <a:off x="236160" y="3960"/>
                <a:ext cx="305640" cy="1182240"/>
              </a:xfrm>
              <a:custGeom>
                <a:avLst/>
                <a:gdLst/>
                <a:ahLst/>
                <a:cxn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50" name="CustomShape 9"/>
              <p:cNvSpPr/>
              <p:nvPr/>
            </p:nvSpPr>
            <p:spPr>
              <a:xfrm>
                <a:off x="451800" y="0"/>
                <a:ext cx="125640" cy="754560"/>
              </a:xfrm>
              <a:custGeom>
                <a:avLst/>
                <a:gdLst/>
                <a:ahLst/>
                <a:cxn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51" name="CustomShape 10"/>
              <p:cNvSpPr/>
              <p:nvPr/>
            </p:nvSpPr>
            <p:spPr>
              <a:xfrm>
                <a:off x="487080" y="1174680"/>
                <a:ext cx="156960" cy="157320"/>
              </a:xfrm>
              <a:custGeom>
                <a:avLst/>
                <a:gdLst/>
                <a:ahLst/>
                <a:cxn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52" name="CustomShape 11"/>
              <p:cNvSpPr/>
              <p:nvPr/>
            </p:nvSpPr>
            <p:spPr>
              <a:xfrm>
                <a:off x="487080" y="747000"/>
                <a:ext cx="156960" cy="15696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53" name="CustomShape 12"/>
              <p:cNvSpPr/>
              <p:nvPr/>
            </p:nvSpPr>
            <p:spPr>
              <a:xfrm>
                <a:off x="530280" y="0"/>
                <a:ext cx="348840" cy="435240"/>
              </a:xfrm>
              <a:custGeom>
                <a:avLst/>
                <a:gdLst/>
                <a:ahLst/>
                <a:cxn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54" name="CustomShape 13"/>
              <p:cNvSpPr/>
              <p:nvPr/>
            </p:nvSpPr>
            <p:spPr>
              <a:xfrm>
                <a:off x="844200" y="404280"/>
                <a:ext cx="133200" cy="122040"/>
              </a:xfrm>
              <a:custGeom>
                <a:avLst/>
                <a:gdLst/>
                <a:ahLst/>
                <a:cxn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55" name="Freeform 14"/>
              <p:cNvSpPr/>
              <p:nvPr/>
            </p:nvSpPr>
            <p:spPr>
              <a:xfrm>
                <a:off x="-3600" y="7560"/>
                <a:ext cx="360" cy="360"/>
              </a:xfrm>
              <a:custGeom>
                <a:avLst/>
                <a:gdLst/>
                <a:ahLst/>
                <a:cxnLst/>
                <a:rect l="0" t="0" r="r" b="b"/>
                <a:pathLst>
                  <a:path w="1" h="1">
                    <a:moveTo>
                      <a:pt x="0" y="0"/>
                    </a:moveTo>
                    <a:lnTo>
                      <a:pt x="0" y="0"/>
                    </a:lnTo>
                  </a:path>
                </a:pathLst>
              </a:custGeom>
              <a:ln>
                <a:solidFill>
                  <a:srgbClr val="FFFFFF"/>
                </a:solidFill>
              </a:ln>
            </p:spPr>
          </p:sp>
          <p:sp>
            <p:nvSpPr>
              <p:cNvPr id="56" name="CustomShape 15"/>
              <p:cNvSpPr/>
              <p:nvPr/>
            </p:nvSpPr>
            <p:spPr>
              <a:xfrm>
                <a:off x="7920" y="1489680"/>
                <a:ext cx="102240" cy="104760"/>
              </a:xfrm>
              <a:custGeom>
                <a:avLst/>
                <a:gdLst/>
                <a:ahLst/>
                <a:cxn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57" name="CustomShape 16"/>
              <p:cNvSpPr/>
              <p:nvPr/>
            </p:nvSpPr>
            <p:spPr>
              <a:xfrm>
                <a:off x="-7920" y="2934720"/>
                <a:ext cx="122040" cy="397080"/>
              </a:xfrm>
              <a:custGeom>
                <a:avLst/>
                <a:gdLst/>
                <a:ahLst/>
                <a:cxn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58" name="CustomShape 17"/>
              <p:cNvSpPr/>
              <p:nvPr/>
            </p:nvSpPr>
            <p:spPr>
              <a:xfrm>
                <a:off x="106560" y="1143360"/>
                <a:ext cx="117720" cy="393120"/>
              </a:xfrm>
              <a:custGeom>
                <a:avLst/>
                <a:gdLst/>
                <a:ahLst/>
                <a:cxn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59" name="CustomShape 18"/>
              <p:cNvSpPr/>
              <p:nvPr/>
            </p:nvSpPr>
            <p:spPr>
              <a:xfrm>
                <a:off x="169560" y="1528920"/>
                <a:ext cx="93960" cy="88920"/>
              </a:xfrm>
              <a:custGeom>
                <a:avLst/>
                <a:gdLst/>
                <a:ahLst/>
                <a:cxn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60" name="CustomShape 19"/>
              <p:cNvSpPr/>
              <p:nvPr/>
            </p:nvSpPr>
            <p:spPr>
              <a:xfrm>
                <a:off x="110520" y="3854880"/>
                <a:ext cx="19440" cy="1802880"/>
              </a:xfrm>
              <a:prstGeom prst="rect">
                <a:avLst/>
              </a:pr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61" name="CustomShape 20"/>
              <p:cNvSpPr/>
              <p:nvPr/>
            </p:nvSpPr>
            <p:spPr>
              <a:xfrm>
                <a:off x="185040" y="4168440"/>
                <a:ext cx="305640" cy="1489320"/>
              </a:xfrm>
              <a:custGeom>
                <a:avLst/>
                <a:gdLst/>
                <a:ahLst/>
                <a:cxn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62" name="CustomShape 21"/>
              <p:cNvSpPr/>
              <p:nvPr/>
            </p:nvSpPr>
            <p:spPr>
              <a:xfrm>
                <a:off x="43200" y="3704760"/>
                <a:ext cx="157320" cy="15732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63" name="CustomShape 22"/>
              <p:cNvSpPr/>
              <p:nvPr/>
            </p:nvSpPr>
            <p:spPr>
              <a:xfrm>
                <a:off x="-11880" y="4652640"/>
                <a:ext cx="70560" cy="1004760"/>
              </a:xfrm>
              <a:custGeom>
                <a:avLst/>
                <a:gdLst/>
                <a:ahLst/>
                <a:cxn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64" name="CustomShape 23"/>
              <p:cNvSpPr/>
              <p:nvPr/>
            </p:nvSpPr>
            <p:spPr>
              <a:xfrm>
                <a:off x="435960" y="4024080"/>
                <a:ext cx="156960" cy="1558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65" name="CustomShape 24"/>
              <p:cNvSpPr/>
              <p:nvPr/>
            </p:nvSpPr>
            <p:spPr>
              <a:xfrm>
                <a:off x="255960" y="4483440"/>
                <a:ext cx="309600" cy="1178280"/>
              </a:xfrm>
              <a:custGeom>
                <a:avLst/>
                <a:gdLst/>
                <a:ahLst/>
                <a:cxn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66" name="CustomShape 25"/>
              <p:cNvSpPr/>
              <p:nvPr/>
            </p:nvSpPr>
            <p:spPr>
              <a:xfrm>
                <a:off x="471240" y="4915080"/>
                <a:ext cx="125640" cy="754560"/>
              </a:xfrm>
              <a:custGeom>
                <a:avLst/>
                <a:gdLst/>
                <a:ahLst/>
                <a:cxn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67" name="CustomShape 26"/>
              <p:cNvSpPr/>
              <p:nvPr/>
            </p:nvSpPr>
            <p:spPr>
              <a:xfrm>
                <a:off x="506880" y="4338000"/>
                <a:ext cx="156960" cy="15696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68" name="CustomShape 27"/>
              <p:cNvSpPr/>
              <p:nvPr/>
            </p:nvSpPr>
            <p:spPr>
              <a:xfrm>
                <a:off x="506880" y="4765680"/>
                <a:ext cx="156960" cy="15696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69" name="CustomShape 28"/>
              <p:cNvSpPr/>
              <p:nvPr/>
            </p:nvSpPr>
            <p:spPr>
              <a:xfrm>
                <a:off x="554040" y="5234040"/>
                <a:ext cx="344880" cy="427320"/>
              </a:xfrm>
              <a:custGeom>
                <a:avLst/>
                <a:gdLst/>
                <a:ahLst/>
                <a:cxn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70" name="CustomShape 29"/>
              <p:cNvSpPr/>
              <p:nvPr/>
            </p:nvSpPr>
            <p:spPr>
              <a:xfrm>
                <a:off x="867600" y="5143320"/>
                <a:ext cx="129240" cy="122040"/>
              </a:xfrm>
              <a:custGeom>
                <a:avLst/>
                <a:gdLst/>
                <a:ahLst/>
                <a:cxn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grpSp>
        <p:grpSp>
          <p:nvGrpSpPr>
            <p:cNvPr id="71" name="Group 30"/>
            <p:cNvGrpSpPr/>
            <p:nvPr/>
          </p:nvGrpSpPr>
          <p:grpSpPr>
            <a:xfrm>
              <a:off x="9396360" y="0"/>
              <a:ext cx="557640" cy="5661720"/>
              <a:chOff x="9396360" y="0"/>
              <a:chExt cx="557640" cy="5661720"/>
            </a:xfrm>
          </p:grpSpPr>
          <p:sp>
            <p:nvSpPr>
              <p:cNvPr id="72" name="CustomShape 31"/>
              <p:cNvSpPr/>
              <p:nvPr/>
            </p:nvSpPr>
            <p:spPr>
              <a:xfrm>
                <a:off x="9494640" y="0"/>
                <a:ext cx="344880" cy="423360"/>
              </a:xfrm>
              <a:custGeom>
                <a:avLst/>
                <a:gdLst/>
                <a:ahLst/>
                <a:cxn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a:noFill/>
              </a:ln>
            </p:spPr>
            <p:style>
              <a:lnRef idx="0">
                <a:scrgbClr r="0" g="0" b="0"/>
              </a:lnRef>
              <a:fillRef idx="0">
                <a:scrgbClr r="0" g="0" b="0"/>
              </a:fillRef>
              <a:effectRef idx="0">
                <a:scrgbClr r="0" g="0" b="0"/>
              </a:effectRef>
              <a:fontRef idx="minor"/>
            </p:style>
          </p:sp>
          <p:sp>
            <p:nvSpPr>
              <p:cNvPr id="73" name="CustomShape 32"/>
              <p:cNvSpPr/>
              <p:nvPr/>
            </p:nvSpPr>
            <p:spPr>
              <a:xfrm>
                <a:off x="9396360" y="392400"/>
                <a:ext cx="129240" cy="126000"/>
              </a:xfrm>
              <a:custGeom>
                <a:avLst/>
                <a:gdLst/>
                <a:ahLst/>
                <a:cxn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scrgbClr r="0" g="0" b="0"/>
              </a:lnRef>
              <a:fillRef idx="0">
                <a:scrgbClr r="0" g="0" b="0"/>
              </a:fillRef>
              <a:effectRef idx="0">
                <a:scrgbClr r="0" g="0" b="0"/>
              </a:effectRef>
              <a:fontRef idx="minor"/>
            </p:style>
          </p:sp>
          <p:sp>
            <p:nvSpPr>
              <p:cNvPr id="74" name="CustomShape 33"/>
              <p:cNvSpPr/>
              <p:nvPr/>
            </p:nvSpPr>
            <p:spPr>
              <a:xfrm>
                <a:off x="9617040" y="1272960"/>
                <a:ext cx="155880" cy="15732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scrgbClr r="0" g="0" b="0"/>
              </a:lnRef>
              <a:fillRef idx="0">
                <a:scrgbClr r="0" g="0" b="0"/>
              </a:fillRef>
              <a:effectRef idx="0">
                <a:scrgbClr r="0" g="0" b="0"/>
              </a:effectRef>
              <a:fontRef idx="minor"/>
            </p:style>
          </p:sp>
          <p:sp>
            <p:nvSpPr>
              <p:cNvPr id="75" name="CustomShape 34"/>
              <p:cNvSpPr/>
              <p:nvPr/>
            </p:nvSpPr>
            <p:spPr>
              <a:xfrm>
                <a:off x="9533880" y="4707720"/>
                <a:ext cx="246600" cy="953640"/>
              </a:xfrm>
              <a:custGeom>
                <a:avLst/>
                <a:gdLst/>
                <a:ahLst/>
                <a:cxn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a:noFill/>
              </a:ln>
            </p:spPr>
            <p:style>
              <a:lnRef idx="0">
                <a:scrgbClr r="0" g="0" b="0"/>
              </a:lnRef>
              <a:fillRef idx="0">
                <a:scrgbClr r="0" g="0" b="0"/>
              </a:fillRef>
              <a:effectRef idx="0">
                <a:scrgbClr r="0" g="0" b="0"/>
              </a:effectRef>
              <a:fontRef idx="minor"/>
            </p:style>
          </p:sp>
          <p:sp>
            <p:nvSpPr>
              <p:cNvPr id="76" name="CustomShape 35"/>
              <p:cNvSpPr/>
              <p:nvPr/>
            </p:nvSpPr>
            <p:spPr>
              <a:xfrm>
                <a:off x="9733680" y="4590000"/>
                <a:ext cx="129240" cy="128160"/>
              </a:xfrm>
              <a:custGeom>
                <a:avLst/>
                <a:gdLst/>
                <a:ahLst/>
                <a:cxn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scrgbClr r="0" g="0" b="0"/>
              </a:lnRef>
              <a:fillRef idx="0">
                <a:scrgbClr r="0" g="0" b="0"/>
              </a:fillRef>
              <a:effectRef idx="0">
                <a:scrgbClr r="0" g="0" b="0"/>
              </a:effectRef>
              <a:fontRef idx="minor"/>
            </p:style>
          </p:sp>
          <p:sp>
            <p:nvSpPr>
              <p:cNvPr id="77" name="CustomShape 36"/>
              <p:cNvSpPr/>
              <p:nvPr/>
            </p:nvSpPr>
            <p:spPr>
              <a:xfrm>
                <a:off x="9682560" y="3960"/>
                <a:ext cx="251640" cy="1276560"/>
              </a:xfrm>
              <a:custGeom>
                <a:avLst/>
                <a:gdLst/>
                <a:ahLst/>
                <a:cxn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a:noFill/>
              </a:ln>
            </p:spPr>
            <p:style>
              <a:lnRef idx="0">
                <a:scrgbClr r="0" g="0" b="0"/>
              </a:lnRef>
              <a:fillRef idx="0">
                <a:scrgbClr r="0" g="0" b="0"/>
              </a:fillRef>
              <a:effectRef idx="0">
                <a:scrgbClr r="0" g="0" b="0"/>
              </a:effectRef>
              <a:fontRef idx="minor"/>
            </p:style>
          </p:sp>
          <p:sp>
            <p:nvSpPr>
              <p:cNvPr id="78" name="CustomShape 37"/>
              <p:cNvSpPr/>
              <p:nvPr/>
            </p:nvSpPr>
            <p:spPr>
              <a:xfrm>
                <a:off x="9620640" y="4024080"/>
                <a:ext cx="155880" cy="1558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scrgbClr r="0" g="0" b="0"/>
              </a:lnRef>
              <a:fillRef idx="0">
                <a:scrgbClr r="0" g="0" b="0"/>
              </a:fillRef>
              <a:effectRef idx="0">
                <a:scrgbClr r="0" g="0" b="0"/>
              </a:effectRef>
              <a:fontRef idx="minor"/>
            </p:style>
          </p:sp>
          <p:sp>
            <p:nvSpPr>
              <p:cNvPr id="79" name="CustomShape 38"/>
              <p:cNvSpPr/>
              <p:nvPr/>
            </p:nvSpPr>
            <p:spPr>
              <a:xfrm>
                <a:off x="9459360" y="4172400"/>
                <a:ext cx="254520" cy="1489320"/>
              </a:xfrm>
              <a:custGeom>
                <a:avLst/>
                <a:gdLst/>
                <a:ahLst/>
                <a:cxn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a:noFill/>
              </a:ln>
            </p:spPr>
            <p:style>
              <a:lnRef idx="0">
                <a:scrgbClr r="0" g="0" b="0"/>
              </a:lnRef>
              <a:fillRef idx="0">
                <a:scrgbClr r="0" g="0" b="0"/>
              </a:fillRef>
              <a:effectRef idx="0">
                <a:scrgbClr r="0" g="0" b="0"/>
              </a:effectRef>
              <a:fontRef idx="minor"/>
            </p:style>
          </p:sp>
          <p:sp>
            <p:nvSpPr>
              <p:cNvPr id="80" name="CustomShape 39"/>
              <p:cNvSpPr/>
              <p:nvPr/>
            </p:nvSpPr>
            <p:spPr>
              <a:xfrm>
                <a:off x="9796680" y="5304960"/>
                <a:ext cx="157320" cy="1558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scrgbClr r="0" g="0" b="0"/>
              </a:lnRef>
              <a:fillRef idx="0">
                <a:scrgbClr r="0" g="0" b="0"/>
              </a:fillRef>
              <a:effectRef idx="0">
                <a:scrgbClr r="0" g="0" b="0"/>
              </a:effectRef>
              <a:fontRef idx="minor"/>
            </p:style>
          </p:sp>
          <p:sp>
            <p:nvSpPr>
              <p:cNvPr id="81" name="CustomShape 40"/>
              <p:cNvSpPr/>
              <p:nvPr/>
            </p:nvSpPr>
            <p:spPr>
              <a:xfrm>
                <a:off x="9871200" y="5453280"/>
                <a:ext cx="19440" cy="208440"/>
              </a:xfrm>
              <a:prstGeom prst="rect">
                <a:avLst/>
              </a:prstGeom>
              <a:gradFill rotWithShape="0">
                <a:gsLst>
                  <a:gs pos="0">
                    <a:srgbClr val="82FFFF">
                      <a:alpha val="80000"/>
                    </a:srgbClr>
                  </a:gs>
                  <a:gs pos="100000">
                    <a:srgbClr val="3D97DE">
                      <a:alpha val="60000"/>
                    </a:srgbClr>
                  </a:gs>
                </a:gsLst>
                <a:lin ang="5400000"/>
              </a:gradFill>
              <a:ln>
                <a:noFill/>
              </a:ln>
            </p:spPr>
            <p:style>
              <a:lnRef idx="0">
                <a:scrgbClr r="0" g="0" b="0"/>
              </a:lnRef>
              <a:fillRef idx="0">
                <a:scrgbClr r="0" g="0" b="0"/>
              </a:fillRef>
              <a:effectRef idx="0">
                <a:scrgbClr r="0" g="0" b="0"/>
              </a:effectRef>
              <a:fontRef idx="minor"/>
            </p:style>
          </p:sp>
        </p:grpSp>
      </p:grpSp>
      <p:sp>
        <p:nvSpPr>
          <p:cNvPr id="82" name="PlaceHolder 41"/>
          <p:cNvSpPr>
            <a:spLocks noGrp="1"/>
          </p:cNvSpPr>
          <p:nvPr>
            <p:ph type="dt"/>
          </p:nvPr>
        </p:nvSpPr>
        <p:spPr>
          <a:xfrm>
            <a:off x="6165000" y="4863960"/>
            <a:ext cx="2267640" cy="301680"/>
          </a:xfrm>
          <a:prstGeom prst="rect">
            <a:avLst/>
          </a:prstGeom>
        </p:spPr>
        <p:txBody>
          <a:bodyPr anchor="ctr">
            <a:noAutofit/>
          </a:bodyPr>
          <a:lstStyle/>
          <a:p>
            <a:pPr algn="r">
              <a:lnSpc>
                <a:spcPct val="100000"/>
              </a:lnSpc>
            </a:pPr>
            <a:fld id="{D1B28C3C-2078-430B-BBF3-B009D90D780B}" type="datetime">
              <a:rPr lang="en-US" sz="790" b="0" strike="noStrike" spc="-1">
                <a:solidFill>
                  <a:srgbClr val="FFFFFF"/>
                </a:solidFill>
                <a:latin typeface="Tw Cen MT" panose="020B0602020104020603"/>
              </a:rPr>
            </a:fld>
            <a:endParaRPr lang="en-IN" sz="790" b="0" strike="noStrike" spc="-1">
              <a:latin typeface="Times New Roman" panose="02020603050405020304"/>
            </a:endParaRPr>
          </a:p>
        </p:txBody>
      </p:sp>
      <p:sp>
        <p:nvSpPr>
          <p:cNvPr id="83" name="PlaceHolder 42"/>
          <p:cNvSpPr>
            <a:spLocks noGrp="1"/>
          </p:cNvSpPr>
          <p:nvPr>
            <p:ph type="ftr"/>
          </p:nvPr>
        </p:nvSpPr>
        <p:spPr>
          <a:xfrm>
            <a:off x="943560" y="4863960"/>
            <a:ext cx="5158440" cy="301680"/>
          </a:xfrm>
          <a:prstGeom prst="rect">
            <a:avLst/>
          </a:prstGeom>
        </p:spPr>
        <p:txBody>
          <a:bodyPr anchor="ctr">
            <a:noAutofit/>
          </a:bodyPr>
          <a:lstStyle/>
          <a:p>
            <a:endParaRPr lang="en-IN" sz="2400" b="0" strike="noStrike" spc="-1">
              <a:latin typeface="Times New Roman" panose="02020603050405020304"/>
            </a:endParaRPr>
          </a:p>
        </p:txBody>
      </p:sp>
      <p:sp>
        <p:nvSpPr>
          <p:cNvPr id="84" name="PlaceHolder 43"/>
          <p:cNvSpPr>
            <a:spLocks noGrp="1"/>
          </p:cNvSpPr>
          <p:nvPr>
            <p:ph type="sldNum"/>
          </p:nvPr>
        </p:nvSpPr>
        <p:spPr>
          <a:xfrm>
            <a:off x="8496000" y="4863960"/>
            <a:ext cx="636840" cy="301680"/>
          </a:xfrm>
          <a:prstGeom prst="rect">
            <a:avLst/>
          </a:prstGeom>
        </p:spPr>
        <p:txBody>
          <a:bodyPr anchor="ctr">
            <a:noAutofit/>
          </a:bodyPr>
          <a:lstStyle/>
          <a:p>
            <a:pPr algn="r">
              <a:lnSpc>
                <a:spcPct val="100000"/>
              </a:lnSpc>
              <a:tabLst>
                <a:tab pos="0" algn="l"/>
              </a:tabLst>
            </a:pPr>
            <a:fld id="{B16176F9-37AD-493E-9D27-E63251274DD4}" type="slidenum">
              <a:rPr lang="en-US" sz="790" b="0" strike="noStrike" spc="-1">
                <a:solidFill>
                  <a:srgbClr val="FFFFFF"/>
                </a:solidFill>
                <a:latin typeface="Tw Cen MT" panose="020B0602020104020603"/>
              </a:rPr>
            </a:fld>
            <a:endParaRPr lang="en-IN" sz="790" b="0" strike="noStrike" spc="-1">
              <a:latin typeface="Times New Roman" panose="02020603050405020304"/>
            </a:endParaRPr>
          </a:p>
        </p:txBody>
      </p:sp>
      <p:sp>
        <p:nvSpPr>
          <p:cNvPr id="85" name="PlaceHolder 44"/>
          <p:cNvSpPr>
            <a:spLocks noGrp="1"/>
          </p:cNvSpPr>
          <p:nvPr>
            <p:ph type="title"/>
          </p:nvPr>
        </p:nvSpPr>
        <p:spPr>
          <a:xfrm>
            <a:off x="504000" y="226080"/>
            <a:ext cx="9071640" cy="946440"/>
          </a:xfrm>
          <a:prstGeom prst="rect">
            <a:avLst/>
          </a:prstGeom>
        </p:spPr>
        <p:txBody>
          <a:bodyPr lIns="0" tIns="0" rIns="0" bIns="0" anchor="ctr">
            <a:noAutofit/>
          </a:bodyPr>
          <a:lstStyle/>
          <a:p>
            <a:r>
              <a:rPr lang="en-US" sz="2320" b="0" strike="noStrike" spc="-1">
                <a:solidFill>
                  <a:srgbClr val="FFFFFF"/>
                </a:solidFill>
                <a:latin typeface="Tw Cen MT" panose="020B0602020104020603"/>
              </a:rPr>
              <a:t>Click to edit the title text format</a:t>
            </a:r>
            <a:endParaRPr lang="en-US" sz="2320" b="0" strike="noStrike" spc="-1">
              <a:solidFill>
                <a:srgbClr val="FFFFFF"/>
              </a:solidFill>
              <a:latin typeface="Tw Cen MT" panose="020B0602020104020603"/>
            </a:endParaRPr>
          </a:p>
        </p:txBody>
      </p:sp>
      <p:sp>
        <p:nvSpPr>
          <p:cNvPr id="86" name="PlaceHolder 45"/>
          <p:cNvSpPr>
            <a:spLocks noGrp="1"/>
          </p:cNvSpPr>
          <p:nvPr>
            <p:ph type="body"/>
          </p:nvPr>
        </p:nvSpPr>
        <p:spPr>
          <a:xfrm>
            <a:off x="504000" y="1326600"/>
            <a:ext cx="9071640" cy="3288240"/>
          </a:xfrm>
          <a:prstGeom prst="rect">
            <a:avLst/>
          </a:prstGeom>
        </p:spPr>
        <p:txBody>
          <a:bodyPr lIns="0" tIns="0" rIns="0" bIns="0">
            <a:normAutofit/>
          </a:bodyPr>
          <a:lstStyle/>
          <a:p>
            <a:pPr marL="431800" indent="-323850">
              <a:spcBef>
                <a:spcPts val="1560"/>
              </a:spcBef>
              <a:buClr>
                <a:srgbClr val="000000"/>
              </a:buClr>
              <a:buSzPct val="45000"/>
              <a:buFont typeface="Wingdings" panose="05000000000000000000" pitchFamily="2" charset="2"/>
              <a:buChar char=""/>
            </a:pPr>
            <a:r>
              <a:rPr lang="en-US" sz="1980" b="0" strike="noStrike" spc="-1">
                <a:solidFill>
                  <a:srgbClr val="FFFFFF"/>
                </a:solidFill>
                <a:latin typeface="Tw Cen MT" panose="020B0602020104020603"/>
              </a:rPr>
              <a:t>Click to edit the outline text format</a:t>
            </a:r>
            <a:endParaRPr lang="en-US" sz="1980" b="0" strike="noStrike" spc="-1">
              <a:solidFill>
                <a:srgbClr val="FFFFFF"/>
              </a:solidFill>
              <a:latin typeface="Tw Cen MT" panose="020B0602020104020603"/>
            </a:endParaRPr>
          </a:p>
          <a:p>
            <a:pPr marL="864235" lvl="1" indent="-323850">
              <a:spcBef>
                <a:spcPts val="1245"/>
              </a:spcBef>
              <a:buClr>
                <a:srgbClr val="000000"/>
              </a:buClr>
              <a:buSzPct val="75000"/>
              <a:buFont typeface="Symbol" panose="05050102010706020507" charset="2"/>
              <a:buChar char=""/>
            </a:pPr>
            <a:r>
              <a:rPr lang="en-US" sz="1490" b="0" strike="noStrike" spc="-1">
                <a:solidFill>
                  <a:srgbClr val="FFFFFF"/>
                </a:solidFill>
                <a:latin typeface="Tw Cen MT" panose="020B0602020104020603"/>
              </a:rPr>
              <a:t>Second Outline Level</a:t>
            </a:r>
            <a:endParaRPr lang="en-US" sz="1490" b="0" strike="noStrike" spc="-1">
              <a:solidFill>
                <a:srgbClr val="FFFFFF"/>
              </a:solidFill>
              <a:latin typeface="Tw Cen MT" panose="020B0602020104020603"/>
            </a:endParaRPr>
          </a:p>
          <a:p>
            <a:pPr marL="1296035" lvl="2" indent="-288290">
              <a:spcBef>
                <a:spcPts val="935"/>
              </a:spcBef>
              <a:buClr>
                <a:srgbClr val="000000"/>
              </a:buClr>
              <a:buSzPct val="45000"/>
              <a:buFont typeface="Wingdings" panose="05000000000000000000" pitchFamily="2" charset="2"/>
              <a:buChar char=""/>
            </a:pPr>
            <a:r>
              <a:rPr lang="en-US" sz="1320" b="0" strike="noStrike" spc="-1">
                <a:solidFill>
                  <a:srgbClr val="FFFFFF"/>
                </a:solidFill>
                <a:latin typeface="Tw Cen MT" panose="020B0602020104020603"/>
              </a:rPr>
              <a:t>Third Outline Level</a:t>
            </a:r>
            <a:endParaRPr lang="en-US" sz="1320" b="0" strike="noStrike" spc="-1">
              <a:solidFill>
                <a:srgbClr val="FFFFFF"/>
              </a:solidFill>
              <a:latin typeface="Tw Cen MT" panose="020B0602020104020603"/>
            </a:endParaRPr>
          </a:p>
          <a:p>
            <a:pPr marL="1727835" lvl="3" indent="-215900">
              <a:spcBef>
                <a:spcPts val="625"/>
              </a:spcBef>
              <a:buClr>
                <a:srgbClr val="000000"/>
              </a:buClr>
              <a:buSzPct val="75000"/>
              <a:buFont typeface="Symbol" panose="05050102010706020507" charset="2"/>
              <a:buChar char=""/>
            </a:pPr>
            <a:r>
              <a:rPr lang="en-US" sz="1320" b="0" strike="noStrike" spc="-1">
                <a:solidFill>
                  <a:srgbClr val="FFFFFF"/>
                </a:solidFill>
                <a:latin typeface="Tw Cen MT" panose="020B0602020104020603"/>
              </a:rPr>
              <a:t>Fourth Outline Level</a:t>
            </a:r>
            <a:endParaRPr lang="en-US" sz="1320" b="0" strike="noStrike" spc="-1">
              <a:solidFill>
                <a:srgbClr val="FFFFFF"/>
              </a:solidFill>
              <a:latin typeface="Tw Cen MT" panose="020B0602020104020603"/>
            </a:endParaRPr>
          </a:p>
          <a:p>
            <a:pPr marL="2160270" lvl="4" indent="-215900">
              <a:spcBef>
                <a:spcPts val="310"/>
              </a:spcBef>
              <a:buClr>
                <a:srgbClr val="000000"/>
              </a:buClr>
              <a:buSzPct val="45000"/>
              <a:buFont typeface="Wingdings" panose="05000000000000000000" pitchFamily="2" charset="2"/>
              <a:buChar char=""/>
            </a:pPr>
            <a:r>
              <a:rPr lang="en-US" sz="2210" b="0" strike="noStrike" spc="-1">
                <a:solidFill>
                  <a:srgbClr val="FFFFFF"/>
                </a:solidFill>
                <a:latin typeface="Tw Cen MT" panose="020B0602020104020603"/>
              </a:rPr>
              <a:t>Fifth Outline Level</a:t>
            </a:r>
            <a:endParaRPr lang="en-US" sz="2210" b="0" strike="noStrike" spc="-1">
              <a:solidFill>
                <a:srgbClr val="FFFFFF"/>
              </a:solidFill>
              <a:latin typeface="Tw Cen MT" panose="020B0602020104020603"/>
            </a:endParaRPr>
          </a:p>
          <a:p>
            <a:pPr marL="2592070" lvl="5" indent="-215900">
              <a:spcBef>
                <a:spcPts val="310"/>
              </a:spcBef>
              <a:buClr>
                <a:srgbClr val="000000"/>
              </a:buClr>
              <a:buSzPct val="45000"/>
              <a:buFont typeface="Wingdings" panose="05000000000000000000" pitchFamily="2" charset="2"/>
              <a:buChar char=""/>
            </a:pPr>
            <a:r>
              <a:rPr lang="en-US" sz="2210" b="0" strike="noStrike" spc="-1">
                <a:solidFill>
                  <a:srgbClr val="FFFFFF"/>
                </a:solidFill>
                <a:latin typeface="Tw Cen MT" panose="020B0602020104020603"/>
              </a:rPr>
              <a:t>Sixth Outline Level</a:t>
            </a:r>
            <a:endParaRPr lang="en-US" sz="2210" b="0" strike="noStrike" spc="-1">
              <a:solidFill>
                <a:srgbClr val="FFFFFF"/>
              </a:solidFill>
              <a:latin typeface="Tw Cen MT" panose="020B0602020104020603"/>
            </a:endParaRPr>
          </a:p>
          <a:p>
            <a:pPr marL="3023870" lvl="6" indent="-215900">
              <a:spcBef>
                <a:spcPts val="310"/>
              </a:spcBef>
              <a:buClr>
                <a:srgbClr val="000000"/>
              </a:buClr>
              <a:buSzPct val="45000"/>
              <a:buFont typeface="Wingdings" panose="05000000000000000000" pitchFamily="2" charset="2"/>
              <a:buChar char=""/>
            </a:pPr>
            <a:r>
              <a:rPr lang="en-US" sz="2210" b="0" strike="noStrike" spc="-1">
                <a:solidFill>
                  <a:srgbClr val="FFFFFF"/>
                </a:solidFill>
                <a:latin typeface="Tw Cen MT" panose="020B0602020104020603"/>
              </a:rPr>
              <a:t>Seventh Outline Level</a:t>
            </a:r>
            <a:endParaRPr lang="en-US" sz="2210" b="0" strike="noStrike" spc="-1">
              <a:solidFill>
                <a:srgbClr val="FFFFFF"/>
              </a:solidFill>
              <a:latin typeface="Tw Cen MT" panose="020B0602020104020603"/>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pic>
        <p:nvPicPr>
          <p:cNvPr id="123" name="Picture 2" descr="\\DROBO-FS\QuickDrops\JB\PPTX NG\Droplets\LightingOverlay.png"/>
          <p:cNvPicPr/>
          <p:nvPr/>
        </p:nvPicPr>
        <p:blipFill>
          <a:blip r:embed="rId14">
            <a:alphaModFix amt="30000"/>
          </a:blip>
          <a:stretch>
            <a:fillRect/>
          </a:stretch>
        </p:blipFill>
        <p:spPr>
          <a:xfrm>
            <a:off x="0" y="0"/>
            <a:ext cx="9143640" cy="5143320"/>
          </a:xfrm>
          <a:prstGeom prst="rect">
            <a:avLst/>
          </a:prstGeom>
          <a:ln>
            <a:noFill/>
          </a:ln>
        </p:spPr>
      </p:pic>
      <p:grpSp>
        <p:nvGrpSpPr>
          <p:cNvPr id="124" name="Group 1"/>
          <p:cNvGrpSpPr/>
          <p:nvPr/>
        </p:nvGrpSpPr>
        <p:grpSpPr>
          <a:xfrm>
            <a:off x="-10800" y="0"/>
            <a:ext cx="9040320" cy="5143320"/>
            <a:chOff x="-10800" y="0"/>
            <a:chExt cx="9040320" cy="5143320"/>
          </a:xfrm>
        </p:grpSpPr>
        <p:grpSp>
          <p:nvGrpSpPr>
            <p:cNvPr id="125" name="Group 2"/>
            <p:cNvGrpSpPr/>
            <p:nvPr/>
          </p:nvGrpSpPr>
          <p:grpSpPr>
            <a:xfrm>
              <a:off x="-10800" y="0"/>
              <a:ext cx="915120" cy="5143320"/>
              <a:chOff x="-10800" y="0"/>
              <a:chExt cx="915120" cy="5143320"/>
            </a:xfrm>
          </p:grpSpPr>
          <p:sp>
            <p:nvSpPr>
              <p:cNvPr id="126" name="CustomShape 3"/>
              <p:cNvSpPr/>
              <p:nvPr/>
            </p:nvSpPr>
            <p:spPr>
              <a:xfrm>
                <a:off x="85680" y="3600"/>
                <a:ext cx="17640" cy="1635480"/>
              </a:xfrm>
              <a:prstGeom prst="rect">
                <a:avLst/>
              </a:pr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27" name="CustomShape 4"/>
              <p:cNvSpPr/>
              <p:nvPr/>
            </p:nvSpPr>
            <p:spPr>
              <a:xfrm>
                <a:off x="24840" y="1632240"/>
                <a:ext cx="142560" cy="14256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28" name="CustomShape 5"/>
              <p:cNvSpPr/>
              <p:nvPr/>
            </p:nvSpPr>
            <p:spPr>
              <a:xfrm>
                <a:off x="21600" y="3015720"/>
                <a:ext cx="142560" cy="1414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29" name="CustomShape 6"/>
              <p:cNvSpPr/>
              <p:nvPr/>
            </p:nvSpPr>
            <p:spPr>
              <a:xfrm>
                <a:off x="150120" y="3600"/>
                <a:ext cx="277200" cy="1358280"/>
              </a:xfrm>
              <a:custGeom>
                <a:avLst/>
                <a:gdLst/>
                <a:ahLst/>
                <a:cxn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30" name="CustomShape 7"/>
              <p:cNvSpPr/>
              <p:nvPr/>
            </p:nvSpPr>
            <p:spPr>
              <a:xfrm>
                <a:off x="377280" y="1351440"/>
                <a:ext cx="142560" cy="141480"/>
              </a:xfrm>
              <a:custGeom>
                <a:avLst/>
                <a:gdLst/>
                <a:ahLst/>
                <a:cxn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31" name="CustomShape 8"/>
              <p:cNvSpPr/>
              <p:nvPr/>
            </p:nvSpPr>
            <p:spPr>
              <a:xfrm>
                <a:off x="214200" y="3600"/>
                <a:ext cx="277200" cy="1072440"/>
              </a:xfrm>
              <a:custGeom>
                <a:avLst/>
                <a:gdLst/>
                <a:ahLst/>
                <a:cxn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32" name="CustomShape 9"/>
              <p:cNvSpPr/>
              <p:nvPr/>
            </p:nvSpPr>
            <p:spPr>
              <a:xfrm>
                <a:off x="409680" y="0"/>
                <a:ext cx="114120" cy="684360"/>
              </a:xfrm>
              <a:custGeom>
                <a:avLst/>
                <a:gdLst/>
                <a:ahLst/>
                <a:cxn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33" name="CustomShape 10"/>
              <p:cNvSpPr/>
              <p:nvPr/>
            </p:nvSpPr>
            <p:spPr>
              <a:xfrm>
                <a:off x="441720" y="1065600"/>
                <a:ext cx="142560" cy="142560"/>
              </a:xfrm>
              <a:custGeom>
                <a:avLst/>
                <a:gdLst/>
                <a:ahLst/>
                <a:cxn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34" name="CustomShape 11"/>
              <p:cNvSpPr/>
              <p:nvPr/>
            </p:nvSpPr>
            <p:spPr>
              <a:xfrm>
                <a:off x="441720" y="677520"/>
                <a:ext cx="142560" cy="14256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35" name="CustomShape 12"/>
              <p:cNvSpPr/>
              <p:nvPr/>
            </p:nvSpPr>
            <p:spPr>
              <a:xfrm>
                <a:off x="480960" y="0"/>
                <a:ext cx="316440" cy="394920"/>
              </a:xfrm>
              <a:custGeom>
                <a:avLst/>
                <a:gdLst/>
                <a:ahLst/>
                <a:cxn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36" name="CustomShape 13"/>
              <p:cNvSpPr/>
              <p:nvPr/>
            </p:nvSpPr>
            <p:spPr>
              <a:xfrm>
                <a:off x="765720" y="366840"/>
                <a:ext cx="120960" cy="110520"/>
              </a:xfrm>
              <a:custGeom>
                <a:avLst/>
                <a:gdLst/>
                <a:ahLst/>
                <a:cxn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37" name="Freeform 14"/>
              <p:cNvSpPr/>
              <p:nvPr/>
            </p:nvSpPr>
            <p:spPr>
              <a:xfrm>
                <a:off x="-3240" y="6840"/>
                <a:ext cx="360" cy="360"/>
              </a:xfrm>
              <a:custGeom>
                <a:avLst/>
                <a:gdLst/>
                <a:ahLst/>
                <a:cxnLst/>
                <a:rect l="0" t="0" r="r" b="b"/>
                <a:pathLst>
                  <a:path w="1" h="1">
                    <a:moveTo>
                      <a:pt x="0" y="0"/>
                    </a:moveTo>
                    <a:lnTo>
                      <a:pt x="0" y="0"/>
                    </a:lnTo>
                  </a:path>
                </a:pathLst>
              </a:custGeom>
              <a:ln>
                <a:solidFill>
                  <a:srgbClr val="FFFFFF"/>
                </a:solidFill>
              </a:ln>
            </p:spPr>
          </p:sp>
          <p:sp>
            <p:nvSpPr>
              <p:cNvPr id="138" name="CustomShape 15"/>
              <p:cNvSpPr/>
              <p:nvPr/>
            </p:nvSpPr>
            <p:spPr>
              <a:xfrm>
                <a:off x="7200" y="1351440"/>
                <a:ext cx="92520" cy="95040"/>
              </a:xfrm>
              <a:custGeom>
                <a:avLst/>
                <a:gdLst/>
                <a:ahLst/>
                <a:cxn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39" name="CustomShape 16"/>
              <p:cNvSpPr/>
              <p:nvPr/>
            </p:nvSpPr>
            <p:spPr>
              <a:xfrm>
                <a:off x="-7200" y="2662200"/>
                <a:ext cx="110520" cy="360360"/>
              </a:xfrm>
              <a:custGeom>
                <a:avLst/>
                <a:gdLst/>
                <a:ahLst/>
                <a:cxn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40" name="CustomShape 17"/>
              <p:cNvSpPr/>
              <p:nvPr/>
            </p:nvSpPr>
            <p:spPr>
              <a:xfrm>
                <a:off x="96480" y="1037160"/>
                <a:ext cx="106920" cy="356760"/>
              </a:xfrm>
              <a:custGeom>
                <a:avLst/>
                <a:gdLst/>
                <a:ahLst/>
                <a:cxn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41" name="CustomShape 18"/>
              <p:cNvSpPr/>
              <p:nvPr/>
            </p:nvSpPr>
            <p:spPr>
              <a:xfrm>
                <a:off x="153720" y="1387080"/>
                <a:ext cx="85320" cy="80640"/>
              </a:xfrm>
              <a:custGeom>
                <a:avLst/>
                <a:gdLst/>
                <a:ahLst/>
                <a:cxn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42" name="CustomShape 19"/>
              <p:cNvSpPr/>
              <p:nvPr/>
            </p:nvSpPr>
            <p:spPr>
              <a:xfrm>
                <a:off x="100080" y="3497040"/>
                <a:ext cx="17640" cy="1635480"/>
              </a:xfrm>
              <a:prstGeom prst="rect">
                <a:avLst/>
              </a:pr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43" name="CustomShape 20"/>
              <p:cNvSpPr/>
              <p:nvPr/>
            </p:nvSpPr>
            <p:spPr>
              <a:xfrm>
                <a:off x="167760" y="3781440"/>
                <a:ext cx="277200" cy="1351080"/>
              </a:xfrm>
              <a:custGeom>
                <a:avLst/>
                <a:gdLst/>
                <a:ahLst/>
                <a:cxn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44" name="CustomShape 21"/>
              <p:cNvSpPr/>
              <p:nvPr/>
            </p:nvSpPr>
            <p:spPr>
              <a:xfrm>
                <a:off x="39240" y="3360960"/>
                <a:ext cx="142560" cy="14256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45" name="CustomShape 22"/>
              <p:cNvSpPr/>
              <p:nvPr/>
            </p:nvSpPr>
            <p:spPr>
              <a:xfrm>
                <a:off x="-10800" y="4220640"/>
                <a:ext cx="64080" cy="911520"/>
              </a:xfrm>
              <a:custGeom>
                <a:avLst/>
                <a:gdLst/>
                <a:ahLst/>
                <a:cxn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46" name="CustomShape 23"/>
              <p:cNvSpPr/>
              <p:nvPr/>
            </p:nvSpPr>
            <p:spPr>
              <a:xfrm>
                <a:off x="395280" y="3650400"/>
                <a:ext cx="142560" cy="1414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47" name="CustomShape 24"/>
              <p:cNvSpPr/>
              <p:nvPr/>
            </p:nvSpPr>
            <p:spPr>
              <a:xfrm>
                <a:off x="232200" y="4067280"/>
                <a:ext cx="280800" cy="1068840"/>
              </a:xfrm>
              <a:custGeom>
                <a:avLst/>
                <a:gdLst/>
                <a:ahLst/>
                <a:cxn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48" name="CustomShape 25"/>
              <p:cNvSpPr/>
              <p:nvPr/>
            </p:nvSpPr>
            <p:spPr>
              <a:xfrm>
                <a:off x="427320" y="4458960"/>
                <a:ext cx="114120" cy="684360"/>
              </a:xfrm>
              <a:custGeom>
                <a:avLst/>
                <a:gdLst/>
                <a:ahLst/>
                <a:cxn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49" name="CustomShape 26"/>
              <p:cNvSpPr/>
              <p:nvPr/>
            </p:nvSpPr>
            <p:spPr>
              <a:xfrm>
                <a:off x="459720" y="3935160"/>
                <a:ext cx="142560" cy="14256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50" name="CustomShape 27"/>
              <p:cNvSpPr/>
              <p:nvPr/>
            </p:nvSpPr>
            <p:spPr>
              <a:xfrm>
                <a:off x="459720" y="4323240"/>
                <a:ext cx="142560" cy="14256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51" name="CustomShape 28"/>
              <p:cNvSpPr/>
              <p:nvPr/>
            </p:nvSpPr>
            <p:spPr>
              <a:xfrm>
                <a:off x="502560" y="4748040"/>
                <a:ext cx="312840" cy="387720"/>
              </a:xfrm>
              <a:custGeom>
                <a:avLst/>
                <a:gdLst/>
                <a:ahLst/>
                <a:cxn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sp>
            <p:nvSpPr>
              <p:cNvPr id="152" name="CustomShape 29"/>
              <p:cNvSpPr/>
              <p:nvPr/>
            </p:nvSpPr>
            <p:spPr>
              <a:xfrm>
                <a:off x="786960" y="4665960"/>
                <a:ext cx="117360" cy="110520"/>
              </a:xfrm>
              <a:custGeom>
                <a:avLst/>
                <a:gdLst/>
                <a:ahLst/>
                <a:cxn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a:noFill/>
              </a:ln>
            </p:spPr>
            <p:style>
              <a:lnRef idx="0">
                <a:scrgbClr r="0" g="0" b="0"/>
              </a:lnRef>
              <a:fillRef idx="0">
                <a:scrgbClr r="0" g="0" b="0"/>
              </a:fillRef>
              <a:effectRef idx="0">
                <a:scrgbClr r="0" g="0" b="0"/>
              </a:effectRef>
              <a:fontRef idx="minor"/>
            </p:style>
          </p:sp>
        </p:grpSp>
        <p:grpSp>
          <p:nvGrpSpPr>
            <p:cNvPr id="153" name="Group 30"/>
            <p:cNvGrpSpPr/>
            <p:nvPr/>
          </p:nvGrpSpPr>
          <p:grpSpPr>
            <a:xfrm>
              <a:off x="8523720" y="0"/>
              <a:ext cx="505800" cy="5136120"/>
              <a:chOff x="8523720" y="0"/>
              <a:chExt cx="505800" cy="5136120"/>
            </a:xfrm>
          </p:grpSpPr>
          <p:sp>
            <p:nvSpPr>
              <p:cNvPr id="154" name="CustomShape 31"/>
              <p:cNvSpPr/>
              <p:nvPr/>
            </p:nvSpPr>
            <p:spPr>
              <a:xfrm>
                <a:off x="8613000" y="0"/>
                <a:ext cx="312840" cy="384120"/>
              </a:xfrm>
              <a:custGeom>
                <a:avLst/>
                <a:gdLst/>
                <a:ahLst/>
                <a:cxn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a:noFill/>
              </a:ln>
            </p:spPr>
            <p:style>
              <a:lnRef idx="0">
                <a:scrgbClr r="0" g="0" b="0"/>
              </a:lnRef>
              <a:fillRef idx="0">
                <a:scrgbClr r="0" g="0" b="0"/>
              </a:fillRef>
              <a:effectRef idx="0">
                <a:scrgbClr r="0" g="0" b="0"/>
              </a:effectRef>
              <a:fontRef idx="minor"/>
            </p:style>
          </p:sp>
          <p:sp>
            <p:nvSpPr>
              <p:cNvPr id="155" name="CustomShape 32"/>
              <p:cNvSpPr/>
              <p:nvPr/>
            </p:nvSpPr>
            <p:spPr>
              <a:xfrm>
                <a:off x="8523720" y="356040"/>
                <a:ext cx="117360" cy="114120"/>
              </a:xfrm>
              <a:custGeom>
                <a:avLst/>
                <a:gdLst/>
                <a:ahLst/>
                <a:cxn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scrgbClr r="0" g="0" b="0"/>
              </a:lnRef>
              <a:fillRef idx="0">
                <a:scrgbClr r="0" g="0" b="0"/>
              </a:fillRef>
              <a:effectRef idx="0">
                <a:scrgbClr r="0" g="0" b="0"/>
              </a:effectRef>
              <a:fontRef idx="minor"/>
            </p:style>
          </p:sp>
          <p:sp>
            <p:nvSpPr>
              <p:cNvPr id="156" name="CustomShape 33"/>
              <p:cNvSpPr/>
              <p:nvPr/>
            </p:nvSpPr>
            <p:spPr>
              <a:xfrm>
                <a:off x="8723880" y="1154880"/>
                <a:ext cx="141480" cy="14256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scrgbClr r="0" g="0" b="0"/>
              </a:lnRef>
              <a:fillRef idx="0">
                <a:scrgbClr r="0" g="0" b="0"/>
              </a:fillRef>
              <a:effectRef idx="0">
                <a:scrgbClr r="0" g="0" b="0"/>
              </a:effectRef>
              <a:fontRef idx="minor"/>
            </p:style>
          </p:sp>
          <p:sp>
            <p:nvSpPr>
              <p:cNvPr id="157" name="CustomShape 34"/>
              <p:cNvSpPr/>
              <p:nvPr/>
            </p:nvSpPr>
            <p:spPr>
              <a:xfrm>
                <a:off x="8648640" y="4270680"/>
                <a:ext cx="223560" cy="865080"/>
              </a:xfrm>
              <a:custGeom>
                <a:avLst/>
                <a:gdLst/>
                <a:ahLst/>
                <a:cxn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a:noFill/>
              </a:ln>
            </p:spPr>
            <p:style>
              <a:lnRef idx="0">
                <a:scrgbClr r="0" g="0" b="0"/>
              </a:lnRef>
              <a:fillRef idx="0">
                <a:scrgbClr r="0" g="0" b="0"/>
              </a:fillRef>
              <a:effectRef idx="0">
                <a:scrgbClr r="0" g="0" b="0"/>
              </a:effectRef>
              <a:fontRef idx="minor"/>
            </p:style>
          </p:sp>
          <p:sp>
            <p:nvSpPr>
              <p:cNvPr id="158" name="CustomShape 35"/>
              <p:cNvSpPr/>
              <p:nvPr/>
            </p:nvSpPr>
            <p:spPr>
              <a:xfrm>
                <a:off x="8829720" y="4163760"/>
                <a:ext cx="117360" cy="116280"/>
              </a:xfrm>
              <a:custGeom>
                <a:avLst/>
                <a:gdLst/>
                <a:ahLst/>
                <a:cxn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scrgbClr r="0" g="0" b="0"/>
              </a:lnRef>
              <a:fillRef idx="0">
                <a:scrgbClr r="0" g="0" b="0"/>
              </a:fillRef>
              <a:effectRef idx="0">
                <a:scrgbClr r="0" g="0" b="0"/>
              </a:effectRef>
              <a:fontRef idx="minor"/>
            </p:style>
          </p:sp>
          <p:sp>
            <p:nvSpPr>
              <p:cNvPr id="159" name="CustomShape 36"/>
              <p:cNvSpPr/>
              <p:nvPr/>
            </p:nvSpPr>
            <p:spPr>
              <a:xfrm>
                <a:off x="8783280" y="3600"/>
                <a:ext cx="228240" cy="1158120"/>
              </a:xfrm>
              <a:custGeom>
                <a:avLst/>
                <a:gdLst/>
                <a:ahLst/>
                <a:cxn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a:noFill/>
              </a:ln>
            </p:spPr>
            <p:style>
              <a:lnRef idx="0">
                <a:scrgbClr r="0" g="0" b="0"/>
              </a:lnRef>
              <a:fillRef idx="0">
                <a:scrgbClr r="0" g="0" b="0"/>
              </a:fillRef>
              <a:effectRef idx="0">
                <a:scrgbClr r="0" g="0" b="0"/>
              </a:effectRef>
              <a:fontRef idx="minor"/>
            </p:style>
          </p:sp>
          <p:sp>
            <p:nvSpPr>
              <p:cNvPr id="160" name="CustomShape 37"/>
              <p:cNvSpPr/>
              <p:nvPr/>
            </p:nvSpPr>
            <p:spPr>
              <a:xfrm>
                <a:off x="8727120" y="3650400"/>
                <a:ext cx="141480" cy="1414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scrgbClr r="0" g="0" b="0"/>
              </a:lnRef>
              <a:fillRef idx="0">
                <a:scrgbClr r="0" g="0" b="0"/>
              </a:fillRef>
              <a:effectRef idx="0">
                <a:scrgbClr r="0" g="0" b="0"/>
              </a:effectRef>
              <a:fontRef idx="minor"/>
            </p:style>
          </p:sp>
          <p:sp>
            <p:nvSpPr>
              <p:cNvPr id="161" name="CustomShape 38"/>
              <p:cNvSpPr/>
              <p:nvPr/>
            </p:nvSpPr>
            <p:spPr>
              <a:xfrm>
                <a:off x="8580960" y="3785040"/>
                <a:ext cx="230760" cy="1351080"/>
              </a:xfrm>
              <a:custGeom>
                <a:avLst/>
                <a:gdLst/>
                <a:ahLst/>
                <a:cxn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a:noFill/>
              </a:ln>
            </p:spPr>
            <p:style>
              <a:lnRef idx="0">
                <a:scrgbClr r="0" g="0" b="0"/>
              </a:lnRef>
              <a:fillRef idx="0">
                <a:scrgbClr r="0" g="0" b="0"/>
              </a:fillRef>
              <a:effectRef idx="0">
                <a:scrgbClr r="0" g="0" b="0"/>
              </a:effectRef>
              <a:fontRef idx="minor"/>
            </p:style>
          </p:sp>
          <p:sp>
            <p:nvSpPr>
              <p:cNvPr id="162" name="CustomShape 39"/>
              <p:cNvSpPr/>
              <p:nvPr/>
            </p:nvSpPr>
            <p:spPr>
              <a:xfrm>
                <a:off x="8886960" y="4812480"/>
                <a:ext cx="142560" cy="141480"/>
              </a:xfrm>
              <a:custGeom>
                <a:avLst/>
                <a:gdLst/>
                <a:ahLst/>
                <a:cxn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scrgbClr r="0" g="0" b="0"/>
              </a:lnRef>
              <a:fillRef idx="0">
                <a:scrgbClr r="0" g="0" b="0"/>
              </a:fillRef>
              <a:effectRef idx="0">
                <a:scrgbClr r="0" g="0" b="0"/>
              </a:effectRef>
              <a:fontRef idx="minor"/>
            </p:style>
          </p:sp>
          <p:sp>
            <p:nvSpPr>
              <p:cNvPr id="163" name="CustomShape 40"/>
              <p:cNvSpPr/>
              <p:nvPr/>
            </p:nvSpPr>
            <p:spPr>
              <a:xfrm>
                <a:off x="8954640" y="4947120"/>
                <a:ext cx="17640" cy="189000"/>
              </a:xfrm>
              <a:prstGeom prst="rect">
                <a:avLst/>
              </a:prstGeom>
              <a:gradFill rotWithShape="0">
                <a:gsLst>
                  <a:gs pos="0">
                    <a:srgbClr val="82FFFF">
                      <a:alpha val="80000"/>
                    </a:srgbClr>
                  </a:gs>
                  <a:gs pos="100000">
                    <a:srgbClr val="3D97DE">
                      <a:alpha val="60000"/>
                    </a:srgbClr>
                  </a:gs>
                </a:gsLst>
                <a:lin ang="5400000"/>
              </a:gradFill>
              <a:ln>
                <a:noFill/>
              </a:ln>
            </p:spPr>
            <p:style>
              <a:lnRef idx="0">
                <a:scrgbClr r="0" g="0" b="0"/>
              </a:lnRef>
              <a:fillRef idx="0">
                <a:scrgbClr r="0" g="0" b="0"/>
              </a:fillRef>
              <a:effectRef idx="0">
                <a:scrgbClr r="0" g="0" b="0"/>
              </a:effectRef>
              <a:fontRef idx="minor"/>
            </p:style>
          </p:sp>
        </p:grpSp>
      </p:grpSp>
      <p:sp>
        <p:nvSpPr>
          <p:cNvPr id="164" name="PlaceHolder 41"/>
          <p:cNvSpPr>
            <a:spLocks noGrp="1"/>
          </p:cNvSpPr>
          <p:nvPr>
            <p:ph type="dt"/>
          </p:nvPr>
        </p:nvSpPr>
        <p:spPr>
          <a:xfrm>
            <a:off x="5592600" y="4412520"/>
            <a:ext cx="2057040" cy="273600"/>
          </a:xfrm>
          <a:prstGeom prst="rect">
            <a:avLst/>
          </a:prstGeom>
        </p:spPr>
        <p:txBody>
          <a:bodyPr anchor="ctr">
            <a:noAutofit/>
          </a:bodyPr>
          <a:lstStyle/>
          <a:p>
            <a:pPr algn="r">
              <a:lnSpc>
                <a:spcPct val="100000"/>
              </a:lnSpc>
            </a:pPr>
            <a:fld id="{F68E1759-8D8B-48D2-8300-C0644C848A38}" type="datetime">
              <a:rPr lang="en-US" sz="790" b="0" strike="noStrike" spc="-1">
                <a:solidFill>
                  <a:srgbClr val="FFFFFF"/>
                </a:solidFill>
                <a:latin typeface="Tw Cen MT" panose="020B0602020104020603"/>
              </a:rPr>
            </a:fld>
            <a:endParaRPr lang="en-IN" sz="790" b="0" strike="noStrike" spc="-1">
              <a:latin typeface="Times New Roman" panose="02020603050405020304"/>
            </a:endParaRPr>
          </a:p>
        </p:txBody>
      </p:sp>
      <p:sp>
        <p:nvSpPr>
          <p:cNvPr id="165" name="PlaceHolder 42"/>
          <p:cNvSpPr>
            <a:spLocks noGrp="1"/>
          </p:cNvSpPr>
          <p:nvPr>
            <p:ph type="ftr"/>
          </p:nvPr>
        </p:nvSpPr>
        <p:spPr>
          <a:xfrm>
            <a:off x="856080" y="4412520"/>
            <a:ext cx="4679280" cy="273600"/>
          </a:xfrm>
          <a:prstGeom prst="rect">
            <a:avLst/>
          </a:prstGeom>
        </p:spPr>
        <p:txBody>
          <a:bodyPr anchor="ctr">
            <a:noAutofit/>
          </a:bodyPr>
          <a:lstStyle/>
          <a:p>
            <a:endParaRPr lang="en-IN" sz="2400" b="0" strike="noStrike" spc="-1">
              <a:latin typeface="Times New Roman" panose="02020603050405020304"/>
            </a:endParaRPr>
          </a:p>
        </p:txBody>
      </p:sp>
      <p:sp>
        <p:nvSpPr>
          <p:cNvPr id="166" name="PlaceHolder 43"/>
          <p:cNvSpPr>
            <a:spLocks noGrp="1"/>
          </p:cNvSpPr>
          <p:nvPr>
            <p:ph type="sldNum"/>
          </p:nvPr>
        </p:nvSpPr>
        <p:spPr>
          <a:xfrm>
            <a:off x="7707240" y="4412520"/>
            <a:ext cx="577800" cy="273600"/>
          </a:xfrm>
          <a:prstGeom prst="rect">
            <a:avLst/>
          </a:prstGeom>
        </p:spPr>
        <p:txBody>
          <a:bodyPr anchor="ctr">
            <a:noAutofit/>
          </a:bodyPr>
          <a:lstStyle/>
          <a:p>
            <a:pPr algn="r">
              <a:lnSpc>
                <a:spcPct val="100000"/>
              </a:lnSpc>
              <a:tabLst>
                <a:tab pos="0" algn="l"/>
              </a:tabLst>
            </a:pPr>
            <a:fld id="{6FCCE542-1708-4488-AE3A-88FD857866AF}" type="slidenum">
              <a:rPr lang="en-US" sz="790" b="0" strike="noStrike" spc="-1">
                <a:solidFill>
                  <a:srgbClr val="FFFFFF"/>
                </a:solidFill>
                <a:latin typeface="Tw Cen MT" panose="020B0602020104020603"/>
              </a:rPr>
            </a:fld>
            <a:endParaRPr lang="en-IN" sz="790" b="0" strike="noStrike" spc="-1">
              <a:latin typeface="Times New Roman" panose="02020603050405020304"/>
            </a:endParaRPr>
          </a:p>
        </p:txBody>
      </p:sp>
      <p:sp>
        <p:nvSpPr>
          <p:cNvPr id="167" name="PlaceHolder 44"/>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FFFFFF"/>
                </a:solidFill>
                <a:latin typeface="Tw Cen MT" panose="020B0602020104020603"/>
              </a:rPr>
              <a:t>Click to edit the title text format</a:t>
            </a:r>
            <a:endParaRPr lang="en-US" sz="1800" b="0" strike="noStrike" spc="-1">
              <a:solidFill>
                <a:srgbClr val="FFFFFF"/>
              </a:solidFill>
              <a:latin typeface="Tw Cen MT" panose="020B0602020104020603"/>
            </a:endParaRPr>
          </a:p>
        </p:txBody>
      </p:sp>
      <p:sp>
        <p:nvSpPr>
          <p:cNvPr id="168" name="PlaceHolder 45"/>
          <p:cNvSpPr>
            <a:spLocks noGrp="1"/>
          </p:cNvSpPr>
          <p:nvPr>
            <p:ph type="body"/>
          </p:nvPr>
        </p:nvSpPr>
        <p:spPr>
          <a:xfrm>
            <a:off x="457200" y="1203480"/>
            <a:ext cx="8229240" cy="298296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1800" b="0" strike="noStrike" spc="-1">
                <a:solidFill>
                  <a:srgbClr val="FFFFFF"/>
                </a:solidFill>
                <a:latin typeface="Tw Cen MT" panose="020B0602020104020603"/>
              </a:rPr>
              <a:t>Click to edit the outline text format</a:t>
            </a:r>
            <a:endParaRPr lang="en-US" sz="1800" b="0" strike="noStrike" spc="-1">
              <a:solidFill>
                <a:srgbClr val="FFFFFF"/>
              </a:solidFill>
              <a:latin typeface="Tw Cen MT" panose="020B0602020104020603"/>
            </a:endParaRPr>
          </a:p>
          <a:p>
            <a:pPr marL="864235" lvl="1" indent="-323850">
              <a:spcBef>
                <a:spcPts val="1135"/>
              </a:spcBef>
              <a:buClr>
                <a:srgbClr val="000000"/>
              </a:buClr>
              <a:buSzPct val="75000"/>
              <a:buFont typeface="Symbol" panose="05050102010706020507" charset="2"/>
              <a:buChar char=""/>
            </a:pPr>
            <a:r>
              <a:rPr lang="en-US" sz="1350" b="0" strike="noStrike" spc="-1">
                <a:solidFill>
                  <a:srgbClr val="FFFFFF"/>
                </a:solidFill>
                <a:latin typeface="Tw Cen MT" panose="020B0602020104020603"/>
              </a:rPr>
              <a:t>Second Outline Level</a:t>
            </a:r>
            <a:endParaRPr lang="en-US" sz="1350" b="0" strike="noStrike" spc="-1">
              <a:solidFill>
                <a:srgbClr val="FFFFFF"/>
              </a:solidFill>
              <a:latin typeface="Tw Cen MT" panose="020B0602020104020603"/>
            </a:endParaRPr>
          </a:p>
          <a:p>
            <a:pPr marL="1296035" lvl="2" indent="-288290">
              <a:spcBef>
                <a:spcPts val="850"/>
              </a:spcBef>
              <a:buClr>
                <a:srgbClr val="000000"/>
              </a:buClr>
              <a:buSzPct val="45000"/>
              <a:buFont typeface="Wingdings" panose="05000000000000000000" pitchFamily="2" charset="2"/>
              <a:buChar char=""/>
            </a:pPr>
            <a:r>
              <a:rPr lang="en-US" sz="1200" b="0" strike="noStrike" spc="-1">
                <a:solidFill>
                  <a:srgbClr val="FFFFFF"/>
                </a:solidFill>
                <a:latin typeface="Tw Cen MT" panose="020B0602020104020603"/>
              </a:rPr>
              <a:t>Third Outline Level</a:t>
            </a:r>
            <a:endParaRPr lang="en-US" sz="1200" b="0" strike="noStrike" spc="-1">
              <a:solidFill>
                <a:srgbClr val="FFFFFF"/>
              </a:solidFill>
              <a:latin typeface="Tw Cen MT" panose="020B0602020104020603"/>
            </a:endParaRPr>
          </a:p>
          <a:p>
            <a:pPr marL="1727835" lvl="3" indent="-215900">
              <a:spcBef>
                <a:spcPts val="565"/>
              </a:spcBef>
              <a:buClr>
                <a:srgbClr val="000000"/>
              </a:buClr>
              <a:buSzPct val="75000"/>
              <a:buFont typeface="Symbol" panose="05050102010706020507" charset="2"/>
              <a:buChar char=""/>
            </a:pPr>
            <a:r>
              <a:rPr lang="en-US" sz="1200" b="0" strike="noStrike" spc="-1">
                <a:solidFill>
                  <a:srgbClr val="FFFFFF"/>
                </a:solidFill>
                <a:latin typeface="Tw Cen MT" panose="020B0602020104020603"/>
              </a:rPr>
              <a:t>Fourth Outline Level</a:t>
            </a:r>
            <a:endParaRPr lang="en-US" sz="1200" b="0" strike="noStrike" spc="-1">
              <a:solidFill>
                <a:srgbClr val="FFFFFF"/>
              </a:solidFill>
              <a:latin typeface="Tw Cen MT" panose="020B0602020104020603"/>
            </a:endParaRPr>
          </a:p>
          <a:p>
            <a:pPr marL="2160270" lvl="4" indent="-215900">
              <a:spcBef>
                <a:spcPts val="285"/>
              </a:spcBef>
              <a:buClr>
                <a:srgbClr val="000000"/>
              </a:buClr>
              <a:buSzPct val="45000"/>
              <a:buFont typeface="Wingdings" panose="05000000000000000000" pitchFamily="2" charset="2"/>
              <a:buChar char=""/>
            </a:pPr>
            <a:r>
              <a:rPr lang="en-US" sz="2000" b="0" strike="noStrike" spc="-1">
                <a:solidFill>
                  <a:srgbClr val="FFFFFF"/>
                </a:solidFill>
                <a:latin typeface="Tw Cen MT" panose="020B0602020104020603"/>
              </a:rPr>
              <a:t>Fifth Outline Level</a:t>
            </a:r>
            <a:endParaRPr lang="en-US" sz="2000" b="0" strike="noStrike" spc="-1">
              <a:solidFill>
                <a:srgbClr val="FFFFFF"/>
              </a:solidFill>
              <a:latin typeface="Tw Cen MT" panose="020B0602020104020603"/>
            </a:endParaRPr>
          </a:p>
          <a:p>
            <a:pPr marL="2592070" lvl="5" indent="-215900">
              <a:spcBef>
                <a:spcPts val="285"/>
              </a:spcBef>
              <a:buClr>
                <a:srgbClr val="000000"/>
              </a:buClr>
              <a:buSzPct val="45000"/>
              <a:buFont typeface="Wingdings" panose="05000000000000000000" pitchFamily="2" charset="2"/>
              <a:buChar char=""/>
            </a:pPr>
            <a:r>
              <a:rPr lang="en-US" sz="2000" b="0" strike="noStrike" spc="-1">
                <a:solidFill>
                  <a:srgbClr val="FFFFFF"/>
                </a:solidFill>
                <a:latin typeface="Tw Cen MT" panose="020B0602020104020603"/>
              </a:rPr>
              <a:t>Sixth Outline Level</a:t>
            </a:r>
            <a:endParaRPr lang="en-US" sz="2000" b="0" strike="noStrike" spc="-1">
              <a:solidFill>
                <a:srgbClr val="FFFFFF"/>
              </a:solidFill>
              <a:latin typeface="Tw Cen MT" panose="020B0602020104020603"/>
            </a:endParaRPr>
          </a:p>
          <a:p>
            <a:pPr marL="3023870" lvl="6" indent="-215900">
              <a:spcBef>
                <a:spcPts val="285"/>
              </a:spcBef>
              <a:buClr>
                <a:srgbClr val="000000"/>
              </a:buClr>
              <a:buSzPct val="45000"/>
              <a:buFont typeface="Wingdings" panose="05000000000000000000" pitchFamily="2" charset="2"/>
              <a:buChar char=""/>
            </a:pPr>
            <a:r>
              <a:rPr lang="en-US" sz="2000" b="0" strike="noStrike" spc="-1">
                <a:solidFill>
                  <a:srgbClr val="FFFFFF"/>
                </a:solidFill>
                <a:latin typeface="Tw Cen MT" panose="020B0602020104020603"/>
              </a:rPr>
              <a:t>Seventh Outline Level</a:t>
            </a:r>
            <a:endParaRPr lang="en-US" sz="2000" b="0" strike="noStrike" spc="-1">
              <a:solidFill>
                <a:srgbClr val="FFFFFF"/>
              </a:solidFill>
              <a:latin typeface="Tw Cen MT" panose="020B0602020104020603"/>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1"/>
          <p:cNvSpPr txBox="1"/>
          <p:nvPr/>
        </p:nvSpPr>
        <p:spPr>
          <a:xfrm>
            <a:off x="504000" y="226080"/>
            <a:ext cx="9071640" cy="946440"/>
          </a:xfrm>
          <a:prstGeom prst="rect">
            <a:avLst/>
          </a:prstGeom>
          <a:noFill/>
          <a:ln>
            <a:noFill/>
          </a:ln>
        </p:spPr>
        <p:txBody>
          <a:bodyPr lIns="0" tIns="0" rIns="0" bIns="0" anchor="ctr">
            <a:noAutofit/>
          </a:bodyPr>
          <a:lstStyle/>
          <a:p>
            <a:pPr algn="ctr">
              <a:lnSpc>
                <a:spcPct val="100000"/>
              </a:lnSpc>
              <a:tabLst>
                <a:tab pos="0" algn="l"/>
              </a:tabLst>
            </a:pPr>
            <a:r>
              <a:rPr lang="en-US" sz="2400" b="1" strike="noStrike" spc="-1">
                <a:solidFill>
                  <a:srgbClr val="000000"/>
                </a:solidFill>
                <a:latin typeface="Times New Roman" panose="02020603050405020304" pitchFamily="18" charset="0"/>
                <a:ea typeface="Arial" panose="020B0604020202020204"/>
                <a:cs typeface="Times New Roman" panose="02020603050405020304" pitchFamily="18" charset="0"/>
              </a:rPr>
              <a:t>PROJECT PRESENTATION ON</a:t>
            </a:r>
            <a:endParaRPr lang="en-US" sz="2400" b="1" strike="noStrike" spc="-1">
              <a:solidFill>
                <a:srgbClr val="000000"/>
              </a:solidFill>
              <a:latin typeface="Times New Roman" panose="02020603050405020304" pitchFamily="18" charset="0"/>
              <a:ea typeface="Arial" panose="020B0604020202020204"/>
              <a:cs typeface="Times New Roman" panose="02020603050405020304" pitchFamily="18" charset="0"/>
            </a:endParaRPr>
          </a:p>
        </p:txBody>
      </p:sp>
      <p:sp>
        <p:nvSpPr>
          <p:cNvPr id="206" name="TextShape 2"/>
          <p:cNvSpPr txBox="1"/>
          <p:nvPr/>
        </p:nvSpPr>
        <p:spPr>
          <a:xfrm>
            <a:off x="504000" y="1130760"/>
            <a:ext cx="9071640" cy="4413240"/>
          </a:xfrm>
          <a:prstGeom prst="rect">
            <a:avLst/>
          </a:prstGeom>
          <a:noFill/>
          <a:ln>
            <a:noFill/>
          </a:ln>
        </p:spPr>
        <p:txBody>
          <a:bodyPr lIns="0" tIns="0" rIns="0" bIns="0" anchor="ctr">
            <a:noAutofit/>
          </a:bodyPr>
          <a:lstStyle/>
          <a:p>
            <a:pPr>
              <a:lnSpc>
                <a:spcPct val="100000"/>
              </a:lnSpc>
              <a:tabLst>
                <a:tab pos="0" algn="l"/>
              </a:tabLst>
            </a:pPr>
            <a:r>
              <a:rPr lang="en-US" sz="1800" b="1" strike="noStrike" spc="-1" dirty="0" smtClean="0">
                <a:solidFill>
                  <a:srgbClr val="000000"/>
                </a:solidFill>
                <a:latin typeface="Times New Roman" panose="02020603050405020304"/>
                <a:ea typeface="Times New Roman" panose="02020603050405020304"/>
              </a:rPr>
              <a:t>TITLE :</a:t>
            </a:r>
            <a:r>
              <a:rPr lang="en-US" sz="1800" b="0" strike="noStrike" spc="-1" dirty="0" smtClean="0">
                <a:solidFill>
                  <a:srgbClr val="000000"/>
                </a:solidFill>
                <a:latin typeface="Times New Roman" panose="02020603050405020304"/>
                <a:ea typeface="Times New Roman" panose="02020603050405020304"/>
              </a:rPr>
              <a:t> </a:t>
            </a:r>
            <a:r>
              <a:rPr lang="en-US" sz="1800" b="1" strike="noStrike" spc="-1" dirty="0" smtClean="0">
                <a:solidFill>
                  <a:srgbClr val="000000"/>
                </a:solidFill>
                <a:latin typeface="Times New Roman" panose="02020603050405020304"/>
                <a:ea typeface="Times New Roman" panose="02020603050405020304"/>
              </a:rPr>
              <a:t>PLANT DISEASE DETECTION USING DEEP LEARNING</a:t>
            </a:r>
            <a:endParaRPr lang="en-IN" sz="1800" b="1" strike="noStrike" spc="-1" dirty="0" smtClean="0">
              <a:latin typeface="Arial" panose="020B0604020202020204"/>
            </a:endParaRPr>
          </a:p>
          <a:p>
            <a:pPr>
              <a:lnSpc>
                <a:spcPct val="100000"/>
              </a:lnSpc>
              <a:spcBef>
                <a:spcPts val="285"/>
              </a:spcBef>
              <a:spcAft>
                <a:spcPts val="285"/>
              </a:spcAft>
              <a:tabLst>
                <a:tab pos="0" algn="l"/>
              </a:tabLst>
            </a:pPr>
            <a:r>
              <a:rPr lang="en-US" sz="1800" b="1" strike="noStrike" spc="-1" dirty="0" smtClean="0">
                <a:solidFill>
                  <a:srgbClr val="000000"/>
                </a:solidFill>
                <a:latin typeface="Times New Roman" panose="02020603050405020304"/>
                <a:ea typeface="Times New Roman" panose="02020603050405020304"/>
              </a:rPr>
              <a:t>SEMESTER:VII</a:t>
            </a:r>
            <a:endParaRPr lang="en-IN" sz="1800" b="0" strike="noStrike" spc="-1" dirty="0">
              <a:latin typeface="Arial" panose="020B0604020202020204"/>
              <a:ea typeface="Noto Sans CJK SC"/>
            </a:endParaRPr>
          </a:p>
          <a:p>
            <a:pPr>
              <a:lnSpc>
                <a:spcPct val="100000"/>
              </a:lnSpc>
              <a:spcBef>
                <a:spcPts val="285"/>
              </a:spcBef>
              <a:spcAft>
                <a:spcPts val="285"/>
              </a:spcAft>
              <a:tabLst>
                <a:tab pos="0" algn="l"/>
              </a:tabLst>
            </a:pPr>
            <a:r>
              <a:rPr lang="en-US" sz="1800" b="1" strike="noStrike" spc="-1" dirty="0" smtClean="0">
                <a:solidFill>
                  <a:srgbClr val="000000"/>
                </a:solidFill>
                <a:latin typeface="Times New Roman" panose="02020603050405020304"/>
                <a:ea typeface="Times New Roman" panose="02020603050405020304"/>
              </a:rPr>
              <a:t>GUIDE:Prof.SMITA DESHMUKH </a:t>
            </a:r>
            <a:endParaRPr lang="en-IN" sz="1800" b="0" strike="noStrike" spc="-1" dirty="0">
              <a:latin typeface="Arial" panose="020B0604020202020204"/>
              <a:ea typeface="Noto Sans CJK SC"/>
            </a:endParaRPr>
          </a:p>
          <a:p>
            <a:pPr>
              <a:lnSpc>
                <a:spcPct val="100000"/>
              </a:lnSpc>
              <a:spcBef>
                <a:spcPts val="285"/>
              </a:spcBef>
              <a:spcAft>
                <a:spcPts val="285"/>
              </a:spcAft>
              <a:tabLst>
                <a:tab pos="0" algn="l"/>
              </a:tabLst>
            </a:pPr>
            <a:r>
              <a:rPr lang="en-US" sz="1800" b="1" strike="noStrike" spc="-1" dirty="0">
                <a:solidFill>
                  <a:srgbClr val="000000"/>
                </a:solidFill>
                <a:latin typeface="Times New Roman" panose="02020603050405020304"/>
                <a:ea typeface="Times New Roman" panose="02020603050405020304"/>
              </a:rPr>
              <a:t>			</a:t>
            </a:r>
            <a:endParaRPr lang="en-IN" sz="1800" b="0" strike="noStrike" spc="-1" dirty="0">
              <a:latin typeface="Arial" panose="020B0604020202020204"/>
              <a:ea typeface="Noto Sans CJK SC"/>
            </a:endParaRPr>
          </a:p>
          <a:p>
            <a:pPr>
              <a:lnSpc>
                <a:spcPct val="100000"/>
              </a:lnSpc>
              <a:tabLst>
                <a:tab pos="0" algn="l"/>
              </a:tabLst>
            </a:pPr>
            <a:r>
              <a:rPr lang="en-US" sz="1800" b="1" strike="noStrike" spc="-1" dirty="0">
                <a:solidFill>
                  <a:srgbClr val="000000"/>
                </a:solidFill>
                <a:latin typeface="Times New Roman" panose="02020603050405020304"/>
                <a:ea typeface="Times New Roman" panose="02020603050405020304"/>
              </a:rPr>
              <a:t>			</a:t>
            </a:r>
            <a:r>
              <a:rPr lang="en-US" sz="1800" b="1" strike="noStrike" spc="-1" dirty="0" smtClean="0">
                <a:solidFill>
                  <a:srgbClr val="000000"/>
                </a:solidFill>
                <a:latin typeface="Times New Roman" panose="02020603050405020304"/>
                <a:ea typeface="Times New Roman" panose="02020603050405020304"/>
              </a:rPr>
              <a:t>      Student </a:t>
            </a:r>
            <a:r>
              <a:rPr lang="en-US" sz="1800" b="1" strike="noStrike" spc="-1" dirty="0">
                <a:solidFill>
                  <a:srgbClr val="000000"/>
                </a:solidFill>
                <a:latin typeface="Times New Roman" panose="02020603050405020304"/>
                <a:ea typeface="Times New Roman" panose="02020603050405020304"/>
              </a:rPr>
              <a:t>Names:</a:t>
            </a:r>
            <a:endParaRPr lang="en-IN" sz="1800" b="0" strike="noStrike" spc="-1" dirty="0">
              <a:latin typeface="Arial" panose="020B0604020202020204"/>
            </a:endParaRPr>
          </a:p>
          <a:p>
            <a:pPr>
              <a:lnSpc>
                <a:spcPct val="100000"/>
              </a:lnSpc>
              <a:tabLst>
                <a:tab pos="0" algn="l"/>
              </a:tabLst>
            </a:pPr>
            <a:r>
              <a:rPr lang="en-US" sz="1200" b="1" strike="noStrike" spc="-1" dirty="0">
                <a:solidFill>
                  <a:srgbClr val="000000"/>
                </a:solidFill>
                <a:latin typeface="Times New Roman" panose="02020603050405020304"/>
                <a:ea typeface="Times New Roman" panose="02020603050405020304"/>
              </a:rPr>
              <a:t>			</a:t>
            </a:r>
            <a:r>
              <a:rPr lang="en-US" sz="1600" b="1" strike="noStrike" spc="-1" dirty="0">
                <a:solidFill>
                  <a:srgbClr val="000000"/>
                </a:solidFill>
                <a:latin typeface="Times New Roman" panose="02020603050405020304"/>
                <a:ea typeface="Times New Roman" panose="02020603050405020304"/>
              </a:rPr>
              <a:t> </a:t>
            </a:r>
            <a:r>
              <a:rPr lang="en-US" sz="1600" b="0" strike="noStrike" spc="-1" dirty="0">
                <a:solidFill>
                  <a:srgbClr val="000000"/>
                </a:solidFill>
                <a:latin typeface="Times New Roman" panose="02020603050405020304"/>
                <a:ea typeface="Times New Roman" panose="02020603050405020304"/>
              </a:rPr>
              <a:t>                   </a:t>
            </a:r>
            <a:r>
              <a:rPr lang="en-US" sz="1600" b="0" strike="noStrike" spc="-1" dirty="0" smtClean="0">
                <a:solidFill>
                  <a:srgbClr val="000000"/>
                </a:solidFill>
                <a:latin typeface="Times New Roman" panose="02020603050405020304"/>
                <a:ea typeface="Times New Roman" panose="02020603050405020304"/>
              </a:rPr>
              <a:t>1</a:t>
            </a:r>
            <a:r>
              <a:rPr lang="en-US" sz="1600" b="0" strike="noStrike" spc="-1" dirty="0">
                <a:solidFill>
                  <a:srgbClr val="000000"/>
                </a:solidFill>
                <a:latin typeface="Times New Roman" panose="02020603050405020304"/>
                <a:ea typeface="Times New Roman" panose="02020603050405020304"/>
              </a:rPr>
              <a:t>. </a:t>
            </a:r>
            <a:r>
              <a:rPr lang="en-US" sz="1600" spc="-1" dirty="0" smtClean="0">
                <a:solidFill>
                  <a:srgbClr val="000000"/>
                </a:solidFill>
                <a:latin typeface="Times New Roman" panose="02020603050405020304"/>
                <a:ea typeface="Times New Roman" panose="02020603050405020304"/>
              </a:rPr>
              <a:t>TU4F1920037 </a:t>
            </a:r>
            <a:r>
              <a:rPr lang="en-US" sz="1600" b="0" strike="noStrike" spc="-1" dirty="0" smtClean="0">
                <a:solidFill>
                  <a:srgbClr val="000000"/>
                </a:solidFill>
                <a:latin typeface="Times New Roman" panose="02020603050405020304"/>
                <a:ea typeface="Times New Roman" panose="02020603050405020304"/>
              </a:rPr>
              <a:t>/ A-35 / </a:t>
            </a:r>
            <a:r>
              <a:rPr lang="en-US" sz="1600" b="0" strike="noStrike" spc="-1" dirty="0" err="1" smtClean="0">
                <a:solidFill>
                  <a:srgbClr val="000000"/>
                </a:solidFill>
                <a:latin typeface="Times New Roman" panose="02020603050405020304"/>
                <a:ea typeface="Times New Roman" panose="02020603050405020304"/>
              </a:rPr>
              <a:t>Satishchandra</a:t>
            </a:r>
            <a:r>
              <a:rPr lang="en-US" sz="1600" b="0" strike="noStrike" spc="-1" dirty="0" smtClean="0">
                <a:solidFill>
                  <a:srgbClr val="000000"/>
                </a:solidFill>
                <a:latin typeface="Times New Roman" panose="02020603050405020304"/>
                <a:ea typeface="Times New Roman" panose="02020603050405020304"/>
              </a:rPr>
              <a:t> Boora</a:t>
            </a:r>
            <a:endParaRPr lang="en-IN" sz="1600" b="0" strike="noStrike" spc="-1" dirty="0" smtClean="0">
              <a:latin typeface="Arial" panose="020B0604020202020204"/>
            </a:endParaRPr>
          </a:p>
          <a:p>
            <a:pPr>
              <a:lnSpc>
                <a:spcPct val="100000"/>
              </a:lnSpc>
              <a:tabLst>
                <a:tab pos="0" algn="l"/>
              </a:tabLst>
            </a:pPr>
            <a:r>
              <a:rPr lang="en-US" sz="1600" b="0" strike="noStrike" spc="-1" dirty="0" smtClean="0">
                <a:solidFill>
                  <a:srgbClr val="000000"/>
                </a:solidFill>
                <a:latin typeface="Times New Roman" panose="02020603050405020304"/>
                <a:ea typeface="Times New Roman" panose="02020603050405020304"/>
              </a:rPr>
              <a:t>				</a:t>
            </a:r>
            <a:r>
              <a:rPr lang="en-US" sz="1600" spc="-1" dirty="0" smtClean="0">
                <a:solidFill>
                  <a:srgbClr val="000000"/>
                </a:solidFill>
                <a:latin typeface="Times New Roman" panose="02020603050405020304"/>
                <a:ea typeface="Times New Roman" panose="02020603050405020304"/>
              </a:rPr>
              <a:t>  </a:t>
            </a:r>
            <a:r>
              <a:rPr lang="en-US" sz="1600" b="0" strike="noStrike" spc="-1" dirty="0" smtClean="0">
                <a:solidFill>
                  <a:srgbClr val="000000"/>
                </a:solidFill>
                <a:latin typeface="Times New Roman" panose="02020603050405020304"/>
                <a:ea typeface="Times New Roman" panose="02020603050405020304"/>
              </a:rPr>
              <a:t>2. </a:t>
            </a:r>
            <a:r>
              <a:rPr lang="en-US" sz="1600" spc="-1" dirty="0" smtClean="0">
                <a:solidFill>
                  <a:srgbClr val="000000"/>
                </a:solidFill>
                <a:latin typeface="Times New Roman" panose="02020603050405020304"/>
                <a:ea typeface="Times New Roman" panose="02020603050405020304"/>
              </a:rPr>
              <a:t>TU4F1920035 </a:t>
            </a:r>
            <a:r>
              <a:rPr lang="en-US" sz="1600" b="0" strike="noStrike" spc="-1" dirty="0" smtClean="0">
                <a:solidFill>
                  <a:srgbClr val="000000"/>
                </a:solidFill>
                <a:latin typeface="Times New Roman" panose="02020603050405020304"/>
                <a:ea typeface="Times New Roman" panose="02020603050405020304"/>
              </a:rPr>
              <a:t>/ A-33 /</a:t>
            </a:r>
            <a:r>
              <a:rPr lang="en-US" sz="1600" b="0" strike="noStrike" spc="-1" dirty="0" err="1" smtClean="0">
                <a:solidFill>
                  <a:srgbClr val="000000"/>
                </a:solidFill>
                <a:latin typeface="Times New Roman" panose="02020603050405020304"/>
                <a:ea typeface="Times New Roman" panose="02020603050405020304"/>
              </a:rPr>
              <a:t>Smitasomya</a:t>
            </a:r>
            <a:r>
              <a:rPr lang="en-US" sz="1600" b="0" strike="noStrike" spc="-1" dirty="0" smtClean="0">
                <a:solidFill>
                  <a:srgbClr val="000000"/>
                </a:solidFill>
                <a:latin typeface="Times New Roman" panose="02020603050405020304"/>
                <a:ea typeface="Times New Roman" panose="02020603050405020304"/>
              </a:rPr>
              <a:t> </a:t>
            </a:r>
            <a:r>
              <a:rPr lang="en-US" sz="1600" b="0" strike="noStrike" spc="-1" dirty="0" err="1" smtClean="0">
                <a:solidFill>
                  <a:srgbClr val="000000"/>
                </a:solidFill>
                <a:latin typeface="Times New Roman" panose="02020603050405020304"/>
                <a:ea typeface="Times New Roman" panose="02020603050405020304"/>
              </a:rPr>
              <a:t>Sah</a:t>
            </a:r>
            <a:endParaRPr lang="en-IN" sz="1600" b="0" strike="noStrike" spc="-1" dirty="0" smtClean="0">
              <a:latin typeface="Arial" panose="020B0604020202020204"/>
            </a:endParaRPr>
          </a:p>
          <a:p>
            <a:pPr>
              <a:lnSpc>
                <a:spcPct val="100000"/>
              </a:lnSpc>
              <a:tabLst>
                <a:tab pos="0" algn="l"/>
              </a:tabLst>
            </a:pPr>
            <a:r>
              <a:rPr lang="en-US" sz="1600" b="0" strike="noStrike" spc="-1" dirty="0" smtClean="0">
                <a:solidFill>
                  <a:srgbClr val="000000"/>
                </a:solidFill>
                <a:latin typeface="Times New Roman" panose="02020603050405020304"/>
                <a:ea typeface="Times New Roman" panose="02020603050405020304"/>
              </a:rPr>
              <a:t>                                                        3</a:t>
            </a:r>
            <a:r>
              <a:rPr lang="en-US" sz="1600" b="0" strike="noStrike" spc="-1" dirty="0">
                <a:solidFill>
                  <a:srgbClr val="000000"/>
                </a:solidFill>
                <a:latin typeface="Times New Roman" panose="02020603050405020304"/>
                <a:ea typeface="Times New Roman" panose="02020603050405020304"/>
              </a:rPr>
              <a:t>. </a:t>
            </a:r>
            <a:r>
              <a:rPr lang="en-US" sz="1600" spc="-1" dirty="0" smtClean="0">
                <a:solidFill>
                  <a:srgbClr val="000000"/>
                </a:solidFill>
                <a:latin typeface="Times New Roman" panose="02020603050405020304"/>
                <a:ea typeface="Times New Roman" panose="02020603050405020304"/>
              </a:rPr>
              <a:t>TU4F1920039 </a:t>
            </a:r>
            <a:r>
              <a:rPr lang="en-US" sz="1600" b="0" strike="noStrike" spc="-1" dirty="0" smtClean="0">
                <a:solidFill>
                  <a:srgbClr val="000000"/>
                </a:solidFill>
                <a:latin typeface="Times New Roman" panose="02020603050405020304"/>
                <a:ea typeface="Times New Roman" panose="02020603050405020304"/>
              </a:rPr>
              <a:t>/ A-37 /</a:t>
            </a:r>
            <a:r>
              <a:rPr lang="en-US" sz="1600" b="0" strike="noStrike" spc="-1" dirty="0" err="1" smtClean="0">
                <a:solidFill>
                  <a:srgbClr val="000000"/>
                </a:solidFill>
                <a:latin typeface="Times New Roman" panose="02020603050405020304"/>
                <a:ea typeface="Times New Roman" panose="02020603050405020304"/>
              </a:rPr>
              <a:t>Hrishikesh</a:t>
            </a:r>
            <a:r>
              <a:rPr lang="en-US" sz="1600" b="0" strike="noStrike" spc="-1" dirty="0" smtClean="0">
                <a:solidFill>
                  <a:srgbClr val="000000"/>
                </a:solidFill>
                <a:latin typeface="Times New Roman" panose="02020603050405020304"/>
                <a:ea typeface="Times New Roman" panose="02020603050405020304"/>
              </a:rPr>
              <a:t> </a:t>
            </a:r>
            <a:r>
              <a:rPr lang="en-US" sz="1600" b="0" strike="noStrike" spc="-1" dirty="0" err="1" smtClean="0">
                <a:solidFill>
                  <a:srgbClr val="000000"/>
                </a:solidFill>
                <a:latin typeface="Times New Roman" panose="02020603050405020304"/>
                <a:ea typeface="Times New Roman" panose="02020603050405020304"/>
              </a:rPr>
              <a:t>Mandhare</a:t>
            </a:r>
            <a:endParaRPr lang="en-IN" sz="1600" b="0" strike="noStrike" spc="-1" dirty="0">
              <a:latin typeface="Arial" panose="020B0604020202020204"/>
            </a:endParaRPr>
          </a:p>
          <a:p>
            <a:pPr algn="ctr">
              <a:lnSpc>
                <a:spcPct val="100000"/>
              </a:lnSpc>
              <a:tabLst>
                <a:tab pos="0" algn="l"/>
              </a:tabLst>
            </a:pPr>
            <a:endParaRPr lang="en-IN" sz="1600" b="0" strike="noStrike" spc="-1" dirty="0">
              <a:latin typeface="Arial" panose="020B0604020202020204"/>
            </a:endParaRPr>
          </a:p>
          <a:p>
            <a:pPr algn="ctr">
              <a:lnSpc>
                <a:spcPct val="100000"/>
              </a:lnSpc>
              <a:tabLst>
                <a:tab pos="0" algn="l"/>
              </a:tabLst>
            </a:pPr>
            <a:endParaRPr lang="en-IN" sz="1600" b="0" strike="noStrike" spc="-1" dirty="0">
              <a:latin typeface="Arial" panose="020B0604020202020204"/>
            </a:endParaRPr>
          </a:p>
          <a:p>
            <a:pPr algn="ctr">
              <a:lnSpc>
                <a:spcPct val="100000"/>
              </a:lnSpc>
              <a:tabLst>
                <a:tab pos="0" algn="l"/>
              </a:tabLst>
            </a:pPr>
            <a:endParaRPr lang="en-IN" sz="1600" b="0" strike="noStrike" spc="-1" dirty="0">
              <a:latin typeface="Arial" panose="020B0604020202020204"/>
            </a:endParaRPr>
          </a:p>
          <a:p>
            <a:pPr algn="ctr">
              <a:lnSpc>
                <a:spcPct val="100000"/>
              </a:lnSpc>
              <a:spcBef>
                <a:spcPts val="285"/>
              </a:spcBef>
              <a:spcAft>
                <a:spcPts val="285"/>
              </a:spcAft>
              <a:tabLst>
                <a:tab pos="0" algn="l"/>
              </a:tabLst>
            </a:pPr>
            <a:r>
              <a:rPr lang="en-US" sz="1600" b="1" strike="noStrike" spc="-1" dirty="0">
                <a:solidFill>
                  <a:srgbClr val="000000"/>
                </a:solidFill>
                <a:latin typeface="Times New Roman" panose="02020603050405020304"/>
                <a:ea typeface="Times New Roman" panose="02020603050405020304"/>
              </a:rPr>
              <a:t>Information Technology Department</a:t>
            </a:r>
            <a:endParaRPr lang="en-IN" sz="1600" b="0" strike="noStrike" spc="-1" dirty="0">
              <a:latin typeface="Arial" panose="020B0604020202020204"/>
              <a:ea typeface="Noto Sans CJK SC"/>
            </a:endParaRPr>
          </a:p>
          <a:p>
            <a:pPr algn="ctr">
              <a:lnSpc>
                <a:spcPct val="100000"/>
              </a:lnSpc>
              <a:spcBef>
                <a:spcPts val="285"/>
              </a:spcBef>
              <a:spcAft>
                <a:spcPts val="285"/>
              </a:spcAft>
              <a:tabLst>
                <a:tab pos="0" algn="l"/>
              </a:tabLst>
            </a:pPr>
            <a:r>
              <a:rPr lang="en-US" sz="1600" b="1" strike="noStrike" spc="-1" dirty="0" err="1">
                <a:solidFill>
                  <a:srgbClr val="000000"/>
                </a:solidFill>
                <a:latin typeface="Times New Roman" panose="02020603050405020304"/>
                <a:ea typeface="Times New Roman" panose="02020603050405020304"/>
              </a:rPr>
              <a:t>Terna</a:t>
            </a:r>
            <a:r>
              <a:rPr lang="en-US" sz="1600" b="1" strike="noStrike" spc="-1" dirty="0">
                <a:solidFill>
                  <a:srgbClr val="000000"/>
                </a:solidFill>
                <a:latin typeface="Times New Roman" panose="02020603050405020304"/>
                <a:ea typeface="Times New Roman" panose="02020603050405020304"/>
              </a:rPr>
              <a:t> Engineering College, </a:t>
            </a:r>
            <a:r>
              <a:rPr lang="en-US" sz="1600" b="1" strike="noStrike" spc="-1" dirty="0" err="1">
                <a:solidFill>
                  <a:srgbClr val="000000"/>
                </a:solidFill>
                <a:latin typeface="Times New Roman" panose="02020603050405020304"/>
                <a:ea typeface="Times New Roman" panose="02020603050405020304"/>
              </a:rPr>
              <a:t>Nerul</a:t>
            </a:r>
            <a:r>
              <a:rPr lang="en-US" sz="1600" b="1" strike="noStrike" spc="-1" dirty="0">
                <a:solidFill>
                  <a:srgbClr val="000000"/>
                </a:solidFill>
                <a:latin typeface="Times New Roman" panose="02020603050405020304"/>
                <a:ea typeface="Times New Roman" panose="02020603050405020304"/>
              </a:rPr>
              <a:t>, </a:t>
            </a:r>
            <a:r>
              <a:rPr lang="en-US" sz="1600" b="1" strike="noStrike" spc="-1" dirty="0" err="1">
                <a:solidFill>
                  <a:srgbClr val="000000"/>
                </a:solidFill>
                <a:latin typeface="Times New Roman" panose="02020603050405020304"/>
                <a:ea typeface="Times New Roman" panose="02020603050405020304"/>
              </a:rPr>
              <a:t>Navi</a:t>
            </a:r>
            <a:r>
              <a:rPr lang="en-US" sz="1600" b="1" strike="noStrike" spc="-1" dirty="0">
                <a:solidFill>
                  <a:srgbClr val="000000"/>
                </a:solidFill>
                <a:latin typeface="Times New Roman" panose="02020603050405020304"/>
                <a:ea typeface="Times New Roman" panose="02020603050405020304"/>
              </a:rPr>
              <a:t> Mumbai</a:t>
            </a:r>
            <a:endParaRPr lang="en-IN" sz="1600" b="0" strike="noStrike" spc="-1" dirty="0">
              <a:latin typeface="Arial" panose="020B0604020202020204"/>
              <a:ea typeface="Noto Sans CJK SC"/>
            </a:endParaRPr>
          </a:p>
        </p:txBody>
      </p:sp>
      <p:pic>
        <p:nvPicPr>
          <p:cNvPr id="207" name="Google Shape;55;p1"/>
          <p:cNvPicPr/>
          <p:nvPr/>
        </p:nvPicPr>
        <p:blipFill>
          <a:blip r:embed="rId1"/>
          <a:stretch>
            <a:fillRect/>
          </a:stretch>
        </p:blipFill>
        <p:spPr>
          <a:xfrm>
            <a:off x="72000" y="288360"/>
            <a:ext cx="1584000" cy="644040"/>
          </a:xfrm>
          <a:prstGeom prst="rect">
            <a:avLst/>
          </a:prstGeom>
          <a:ln>
            <a:noFill/>
          </a:ln>
        </p:spPr>
      </p:pic>
      <p:pic>
        <p:nvPicPr>
          <p:cNvPr id="208" name="Google Shape;54;p1"/>
          <p:cNvPicPr/>
          <p:nvPr/>
        </p:nvPicPr>
        <p:blipFill>
          <a:blip r:embed="rId2"/>
          <a:stretch>
            <a:fillRect/>
          </a:stretch>
        </p:blipFill>
        <p:spPr>
          <a:xfrm>
            <a:off x="8424000" y="147600"/>
            <a:ext cx="1296000" cy="16261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extShape 1"/>
          <p:cNvSpPr txBox="1"/>
          <p:nvPr/>
        </p:nvSpPr>
        <p:spPr>
          <a:xfrm>
            <a:off x="504000" y="226080"/>
            <a:ext cx="9071640" cy="946440"/>
          </a:xfrm>
          <a:prstGeom prst="rect">
            <a:avLst/>
          </a:prstGeom>
          <a:noFill/>
          <a:ln>
            <a:noFill/>
          </a:ln>
        </p:spPr>
        <p:txBody>
          <a:bodyPr lIns="0" tIns="0" rIns="0" bIns="0" anchor="ctr">
            <a:noAutofit/>
          </a:bodyPr>
          <a:lstStyle/>
          <a:p>
            <a:pPr algn="ctr">
              <a:lnSpc>
                <a:spcPct val="100000"/>
              </a:lnSpc>
              <a:tabLst>
                <a:tab pos="0" algn="l"/>
              </a:tabLst>
            </a:pPr>
            <a:r>
              <a:rPr lang="en-US" sz="3200" b="1" strike="noStrike" spc="-1">
                <a:solidFill>
                  <a:srgbClr val="000000"/>
                </a:solidFill>
                <a:latin typeface="Times New Roman" panose="02020603050405020304"/>
                <a:ea typeface="Arial" panose="020B0604020202020204"/>
              </a:rPr>
              <a:t>Objectives</a:t>
            </a:r>
            <a:endParaRPr lang="en-IN" sz="3200" b="0" strike="noStrike" spc="-1">
              <a:latin typeface="Times New Roman" panose="02020603050405020304"/>
            </a:endParaRPr>
          </a:p>
        </p:txBody>
      </p:sp>
      <p:sp>
        <p:nvSpPr>
          <p:cNvPr id="227" name="TextShape 2"/>
          <p:cNvSpPr txBox="1"/>
          <p:nvPr/>
        </p:nvSpPr>
        <p:spPr>
          <a:xfrm>
            <a:off x="504000" y="1326600"/>
            <a:ext cx="7920000" cy="3288240"/>
          </a:xfrm>
          <a:prstGeom prst="rect">
            <a:avLst/>
          </a:prstGeom>
          <a:noFill/>
          <a:ln>
            <a:noFill/>
          </a:ln>
        </p:spPr>
        <p:txBody>
          <a:bodyPr lIns="0" tIns="0" rIns="0" bIns="0">
            <a:normAutofit/>
          </a:bodyPr>
          <a:lstStyle/>
          <a:p>
            <a:pPr marL="457200" lvl="0" indent="-349250" algn="just" rtl="0">
              <a:lnSpc>
                <a:spcPct val="115000"/>
              </a:lnSpc>
              <a:spcBef>
                <a:spcPts val="0"/>
              </a:spcBef>
              <a:spcAft>
                <a:spcPts val="0"/>
              </a:spcAft>
              <a:buClr>
                <a:schemeClr val="dk1"/>
              </a:buClr>
              <a:buSzPts val="1900"/>
              <a:buFont typeface="Times New Roman" panose="02020603050405020304"/>
              <a:buAutoNum type="arabicPeriod"/>
            </a:pPr>
            <a:r>
              <a:rPr lang="en-GB"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To detect the crop disease using Convolutional Neural Network algorithm.</a:t>
            </a:r>
            <a:endParaRPr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lnSpc>
                <a:spcPct val="115000"/>
              </a:lnSpc>
              <a:spcBef>
                <a:spcPts val="0"/>
              </a:spcBef>
              <a:spcAft>
                <a:spcPts val="0"/>
              </a:spcAft>
              <a:buClr>
                <a:schemeClr val="dk1"/>
              </a:buClr>
              <a:buSzPts val="1900"/>
              <a:buFont typeface="Times New Roman" panose="02020603050405020304"/>
              <a:buAutoNum type="arabicPeriod"/>
            </a:pPr>
            <a:r>
              <a:rPr lang="en-GB"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To give right knowledge to the users about which disease the crop has using the image classification.</a:t>
            </a:r>
            <a:endParaRPr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lnSpc>
                <a:spcPct val="115000"/>
              </a:lnSpc>
              <a:spcBef>
                <a:spcPts val="0"/>
              </a:spcBef>
              <a:spcAft>
                <a:spcPts val="0"/>
              </a:spcAft>
              <a:buClr>
                <a:schemeClr val="dk1"/>
              </a:buClr>
              <a:buSzPts val="1900"/>
              <a:buFont typeface="Times New Roman" panose="02020603050405020304"/>
              <a:buAutoNum type="arabicPeriod"/>
            </a:pPr>
            <a:r>
              <a:rPr lang="en-GB"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To help predict disease and display the actions to be taken at the right time.</a:t>
            </a:r>
            <a:endParaRPr lang="en-GB"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lnSpc>
                <a:spcPct val="115000"/>
              </a:lnSpc>
              <a:spcBef>
                <a:spcPts val="0"/>
              </a:spcBef>
              <a:spcAft>
                <a:spcPts val="0"/>
              </a:spcAft>
              <a:buClr>
                <a:schemeClr val="dk1"/>
              </a:buClr>
              <a:buSzPts val="1900"/>
              <a:buFont typeface="Times New Roman" panose="02020603050405020304"/>
              <a:buAutoNum type="arabicPeriod"/>
            </a:pPr>
            <a:r>
              <a:rPr lang="en-GB"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To give right knowledge to the users about which crop to sow and which fertilizer to use in th</a:t>
            </a:r>
            <a:r>
              <a:rPr lang="en-IN" sz="20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ei</a:t>
            </a:r>
            <a:r>
              <a:rPr lang="en-GB"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 field based on the soil data using Machine Learning.</a:t>
            </a:r>
            <a:endParaRPr lang="en-US" sz="2000" dirty="0">
              <a:latin typeface="Times New Roman" panose="02020603050405020304" pitchFamily="18" charset="0"/>
              <a:cs typeface="Times New Roman" panose="02020603050405020304" pitchFamily="18" charset="0"/>
            </a:endParaRPr>
          </a:p>
        </p:txBody>
      </p:sp>
      <p:pic>
        <p:nvPicPr>
          <p:cNvPr id="228" name="Google Shape;55;p1_4"/>
          <p:cNvPicPr/>
          <p:nvPr/>
        </p:nvPicPr>
        <p:blipFill>
          <a:blip r:embed="rId1"/>
          <a:stretch>
            <a:fillRect/>
          </a:stretch>
        </p:blipFill>
        <p:spPr>
          <a:xfrm>
            <a:off x="72000" y="288720"/>
            <a:ext cx="1584000" cy="644040"/>
          </a:xfrm>
          <a:prstGeom prst="rect">
            <a:avLst/>
          </a:prstGeom>
          <a:ln>
            <a:noFill/>
          </a:ln>
        </p:spPr>
      </p:pic>
      <p:pic>
        <p:nvPicPr>
          <p:cNvPr id="229" name="Google Shape;54;p1_4"/>
          <p:cNvPicPr/>
          <p:nvPr/>
        </p:nvPicPr>
        <p:blipFill>
          <a:blip r:embed="rId2"/>
          <a:stretch>
            <a:fillRect/>
          </a:stretch>
        </p:blipFill>
        <p:spPr>
          <a:xfrm>
            <a:off x="8424000" y="147960"/>
            <a:ext cx="1296000" cy="16261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Shape 1"/>
          <p:cNvSpPr txBox="1"/>
          <p:nvPr/>
        </p:nvSpPr>
        <p:spPr>
          <a:xfrm>
            <a:off x="504000" y="226080"/>
            <a:ext cx="9071640" cy="946440"/>
          </a:xfrm>
          <a:prstGeom prst="rect">
            <a:avLst/>
          </a:prstGeom>
          <a:noFill/>
          <a:ln>
            <a:noFill/>
          </a:ln>
        </p:spPr>
        <p:txBody>
          <a:bodyPr lIns="0" tIns="0" rIns="0" bIns="0" anchor="ctr">
            <a:noAutofit/>
          </a:bodyPr>
          <a:lstStyle/>
          <a:p>
            <a:pPr algn="ctr">
              <a:lnSpc>
                <a:spcPct val="100000"/>
              </a:lnSpc>
              <a:tabLst>
                <a:tab pos="0" algn="l"/>
              </a:tabLst>
            </a:pPr>
            <a:r>
              <a:rPr lang="en-US" sz="3200" b="1" strike="noStrike" spc="-1">
                <a:solidFill>
                  <a:srgbClr val="000000"/>
                </a:solidFill>
                <a:latin typeface="Times New Roman" panose="02020603050405020304"/>
                <a:ea typeface="Arial" panose="020B0604020202020204"/>
              </a:rPr>
              <a:t>Technological Stack</a:t>
            </a:r>
            <a:endParaRPr lang="en-IN" sz="3200" b="0" strike="noStrike" spc="-1">
              <a:latin typeface="Times New Roman" panose="02020603050405020304"/>
            </a:endParaRPr>
          </a:p>
        </p:txBody>
      </p:sp>
      <p:sp>
        <p:nvSpPr>
          <p:cNvPr id="231" name="TextShape 2"/>
          <p:cNvSpPr txBox="1"/>
          <p:nvPr/>
        </p:nvSpPr>
        <p:spPr>
          <a:xfrm>
            <a:off x="504635" y="1326600"/>
            <a:ext cx="9071640" cy="3288240"/>
          </a:xfrm>
          <a:prstGeom prst="rect">
            <a:avLst/>
          </a:prstGeom>
          <a:noFill/>
          <a:ln>
            <a:noFill/>
          </a:ln>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IN" sz="2000" b="0" strike="noStrike" spc="-1" dirty="0">
                <a:latin typeface="Times New Roman" panose="02020603050405020304"/>
              </a:rPr>
              <a:t>Platform- </a:t>
            </a:r>
            <a:r>
              <a:rPr lang="en-IN" sz="2000" b="0" strike="noStrike" spc="-1" dirty="0" err="1">
                <a:latin typeface="Times New Roman" panose="02020603050405020304"/>
              </a:rPr>
              <a:t>Jupyter</a:t>
            </a:r>
            <a:r>
              <a:rPr lang="en-IN" sz="2000" b="0" strike="noStrike" spc="-1" dirty="0">
                <a:latin typeface="Times New Roman" panose="02020603050405020304"/>
              </a:rPr>
              <a:t> Notebook</a:t>
            </a:r>
            <a:endParaRPr lang="en-IN" sz="2000" b="0" strike="noStrike" spc="-1" dirty="0">
              <a:latin typeface="Times New Roman" panose="02020603050405020304"/>
            </a:endParaRPr>
          </a:p>
          <a:p>
            <a:pPr marL="431800" indent="-323850">
              <a:spcBef>
                <a:spcPts val="1415"/>
              </a:spcBef>
              <a:buClr>
                <a:srgbClr val="000000"/>
              </a:buClr>
              <a:buSzPct val="45000"/>
              <a:buFont typeface="Wingdings" panose="05000000000000000000" pitchFamily="2" charset="2"/>
              <a:buChar char=""/>
            </a:pPr>
            <a:r>
              <a:rPr lang="en-IN" sz="2000" b="0" strike="noStrike" spc="-1" dirty="0" err="1">
                <a:latin typeface="Times New Roman" panose="02020603050405020304"/>
              </a:rPr>
              <a:t>FrontEnd</a:t>
            </a:r>
            <a:r>
              <a:rPr lang="en-IN" sz="2000" b="0" strike="noStrike" spc="-1" dirty="0">
                <a:latin typeface="Times New Roman" panose="02020603050405020304"/>
              </a:rPr>
              <a:t> - HTML,CSS</a:t>
            </a:r>
            <a:endParaRPr lang="en-IN" sz="2000" b="0" strike="noStrike" spc="-1" dirty="0">
              <a:latin typeface="Times New Roman" panose="02020603050405020304"/>
            </a:endParaRPr>
          </a:p>
          <a:p>
            <a:pPr marL="431800" indent="-323850">
              <a:spcBef>
                <a:spcPts val="1415"/>
              </a:spcBef>
              <a:buClr>
                <a:srgbClr val="000000"/>
              </a:buClr>
              <a:buSzPct val="45000"/>
              <a:buFont typeface="Wingdings" panose="05000000000000000000" pitchFamily="2" charset="2"/>
              <a:buChar char=""/>
            </a:pPr>
            <a:r>
              <a:rPr lang="en-IN" sz="2000" b="0" strike="noStrike" spc="-1" dirty="0" err="1">
                <a:latin typeface="Times New Roman" panose="02020603050405020304"/>
              </a:rPr>
              <a:t>BackEnd</a:t>
            </a:r>
            <a:r>
              <a:rPr lang="en-IN" sz="2000" b="0" strike="noStrike" spc="-1" dirty="0">
                <a:latin typeface="Times New Roman" panose="02020603050405020304"/>
              </a:rPr>
              <a:t> - Flask(Python)</a:t>
            </a:r>
            <a:endParaRPr lang="en-IN" sz="2000" b="0" strike="noStrike" spc="-1" dirty="0">
              <a:latin typeface="Times New Roman" panose="02020603050405020304"/>
            </a:endParaRPr>
          </a:p>
          <a:p>
            <a:pPr marL="431800" indent="-323850">
              <a:spcBef>
                <a:spcPts val="1415"/>
              </a:spcBef>
              <a:buClr>
                <a:srgbClr val="000000"/>
              </a:buClr>
              <a:buSzPct val="45000"/>
              <a:buFont typeface="Wingdings" panose="05000000000000000000" pitchFamily="2" charset="2"/>
              <a:buChar char=""/>
            </a:pPr>
            <a:r>
              <a:rPr lang="en-IN" sz="2000" b="0" strike="noStrike" spc="-1" dirty="0">
                <a:latin typeface="Times New Roman" panose="02020603050405020304"/>
              </a:rPr>
              <a:t>Technology - Deep Learning (</a:t>
            </a:r>
            <a:r>
              <a:rPr lang="en-IN" sz="2000" b="0" strike="noStrike" spc="-1" dirty="0" err="1">
                <a:latin typeface="Times New Roman" panose="02020603050405020304"/>
              </a:rPr>
              <a:t>TensorFlow-Keras</a:t>
            </a:r>
            <a:r>
              <a:rPr lang="en-IN" sz="2000" b="0" strike="noStrike" spc="-1" dirty="0">
                <a:latin typeface="Times New Roman" panose="02020603050405020304"/>
              </a:rPr>
              <a:t>)</a:t>
            </a:r>
            <a:endParaRPr lang="en-IN" sz="2000" b="0" strike="noStrike" spc="-1" dirty="0">
              <a:latin typeface="Times New Roman" panose="02020603050405020304"/>
            </a:endParaRPr>
          </a:p>
          <a:p>
            <a:pPr marL="107950" indent="0">
              <a:spcBef>
                <a:spcPts val="1415"/>
              </a:spcBef>
              <a:buClr>
                <a:srgbClr val="000000"/>
              </a:buClr>
              <a:buSzPct val="45000"/>
              <a:buFont typeface="Wingdings" panose="05000000000000000000" pitchFamily="2" charset="2"/>
              <a:buNone/>
            </a:pPr>
            <a:r>
              <a:rPr lang="en-IN" sz="2000" b="0" strike="noStrike" spc="-1" dirty="0">
                <a:latin typeface="Times New Roman" panose="02020603050405020304"/>
              </a:rPr>
              <a:t> </a:t>
            </a:r>
            <a:endParaRPr lang="en-IN" sz="2000" b="0" strike="noStrike" spc="-1" dirty="0">
              <a:latin typeface="Times New Roman" panose="02020603050405020304"/>
            </a:endParaRPr>
          </a:p>
          <a:p>
            <a:pPr marL="431800" indent="-323850">
              <a:spcBef>
                <a:spcPts val="1415"/>
              </a:spcBef>
              <a:buClr>
                <a:srgbClr val="000000"/>
              </a:buClr>
              <a:buSzPct val="45000"/>
              <a:buFont typeface="Wingdings" panose="05000000000000000000" pitchFamily="2" charset="2"/>
              <a:buChar char=""/>
            </a:pPr>
            <a:endParaRPr lang="en-IN" sz="2000" b="0" strike="noStrike" spc="-1" dirty="0">
              <a:latin typeface="Times New Roman" panose="02020603050405020304"/>
            </a:endParaRPr>
          </a:p>
        </p:txBody>
      </p:sp>
      <p:pic>
        <p:nvPicPr>
          <p:cNvPr id="232" name="Google Shape;55;p1_5"/>
          <p:cNvPicPr/>
          <p:nvPr/>
        </p:nvPicPr>
        <p:blipFill>
          <a:blip r:embed="rId1"/>
          <a:stretch>
            <a:fillRect/>
          </a:stretch>
        </p:blipFill>
        <p:spPr>
          <a:xfrm>
            <a:off x="72000" y="288720"/>
            <a:ext cx="1584000" cy="644040"/>
          </a:xfrm>
          <a:prstGeom prst="rect">
            <a:avLst/>
          </a:prstGeom>
          <a:ln>
            <a:noFill/>
          </a:ln>
        </p:spPr>
      </p:pic>
      <p:pic>
        <p:nvPicPr>
          <p:cNvPr id="233" name="Google Shape;54;p1_5"/>
          <p:cNvPicPr/>
          <p:nvPr/>
        </p:nvPicPr>
        <p:blipFill>
          <a:blip r:embed="rId2"/>
          <a:stretch>
            <a:fillRect/>
          </a:stretch>
        </p:blipFill>
        <p:spPr>
          <a:xfrm>
            <a:off x="8424000" y="147960"/>
            <a:ext cx="1296000" cy="16261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504000" y="226080"/>
            <a:ext cx="9071640" cy="946440"/>
          </a:xfrm>
          <a:prstGeom prst="rect">
            <a:avLst/>
          </a:prstGeom>
          <a:noFill/>
          <a:ln>
            <a:noFill/>
          </a:ln>
        </p:spPr>
        <p:txBody>
          <a:bodyPr lIns="0" tIns="0" rIns="0" bIns="0" anchor="ctr">
            <a:noAutofit/>
          </a:bodyPr>
          <a:lstStyle/>
          <a:p>
            <a:pPr algn="ctr">
              <a:lnSpc>
                <a:spcPct val="100000"/>
              </a:lnSpc>
              <a:tabLst>
                <a:tab pos="0" algn="l"/>
              </a:tabLst>
            </a:pPr>
            <a:r>
              <a:rPr lang="en-US" sz="3200" b="1" strike="noStrike" spc="-1">
                <a:solidFill>
                  <a:srgbClr val="000000"/>
                </a:solidFill>
                <a:latin typeface="Times New Roman" panose="02020603050405020304"/>
                <a:ea typeface="Arial" panose="020B0604020202020204"/>
              </a:rPr>
              <a:t>Proposed Methodology</a:t>
            </a:r>
            <a:endParaRPr lang="en-IN" sz="3200" b="0" strike="noStrike" spc="-1">
              <a:latin typeface="Times New Roman" panose="02020603050405020304"/>
            </a:endParaRPr>
          </a:p>
        </p:txBody>
      </p:sp>
      <p:sp>
        <p:nvSpPr>
          <p:cNvPr id="235" name="TextShape 2"/>
          <p:cNvSpPr txBox="1"/>
          <p:nvPr/>
        </p:nvSpPr>
        <p:spPr>
          <a:xfrm>
            <a:off x="504189" y="1539240"/>
            <a:ext cx="8014777" cy="3634644"/>
          </a:xfrm>
          <a:prstGeom prst="rect">
            <a:avLst/>
          </a:prstGeom>
          <a:noFill/>
          <a:ln>
            <a:noFill/>
          </a:ln>
        </p:spPr>
        <p:txBody>
          <a:bodyPr lIns="0" tIns="0" rIns="0" bIns="0">
            <a:normAutofit/>
          </a:bodyPr>
          <a:lstStyle/>
          <a:p>
            <a:pPr marL="889000" lvl="1" indent="-323850">
              <a:spcBef>
                <a:spcPts val="1415"/>
              </a:spcBef>
              <a:buClr>
                <a:srgbClr val="000000"/>
              </a:buClr>
              <a:buFont typeface="StarSymbol"/>
              <a:buAutoNum type="arabicParenR"/>
            </a:pPr>
            <a:r>
              <a:rPr lang="en-IN" sz="2000" b="0" strike="noStrike" spc="-1" dirty="0">
                <a:latin typeface="Times New Roman" panose="02020603050405020304"/>
              </a:rPr>
              <a:t>Image Acquisition</a:t>
            </a:r>
            <a:r>
              <a:rPr lang="en-IN" sz="2000" b="0" strike="noStrike" spc="-1" dirty="0" smtClean="0">
                <a:latin typeface="Times New Roman" panose="02020603050405020304"/>
              </a:rPr>
              <a:t>- </a:t>
            </a:r>
            <a:endParaRPr lang="en-IN" sz="2000" b="0" strike="noStrike" spc="-1" dirty="0" smtClean="0">
              <a:latin typeface="Times New Roman" panose="02020603050405020304"/>
            </a:endParaRPr>
          </a:p>
          <a:p>
            <a:pPr marL="565150" lvl="1">
              <a:spcBef>
                <a:spcPts val="1415"/>
              </a:spcBef>
              <a:buClr>
                <a:srgbClr val="000000"/>
              </a:buClr>
            </a:pPr>
            <a:r>
              <a:rPr lang="en-IN" sz="2000" b="0" strike="noStrike" spc="-1" dirty="0" smtClean="0">
                <a:latin typeface="Times New Roman" panose="02020603050405020304"/>
              </a:rPr>
              <a:t>We </a:t>
            </a:r>
            <a:r>
              <a:rPr lang="en-IN" sz="2000" b="0" strike="noStrike" spc="-1" dirty="0">
                <a:latin typeface="Times New Roman" panose="02020603050405020304"/>
              </a:rPr>
              <a:t>use </a:t>
            </a:r>
            <a:r>
              <a:rPr lang="en-IN" sz="2000" b="0" strike="noStrike" spc="-1" dirty="0" err="1">
                <a:latin typeface="Times New Roman" panose="02020603050405020304"/>
              </a:rPr>
              <a:t>PlantDisease</a:t>
            </a:r>
            <a:r>
              <a:rPr lang="en-IN" sz="2000" b="0" strike="noStrike" spc="-1" dirty="0">
                <a:latin typeface="Times New Roman" panose="02020603050405020304"/>
              </a:rPr>
              <a:t> Dataset. The dataset consists of 87,900 healthy and unhealthy leaf images divided into 38 categories by species and disease. </a:t>
            </a:r>
            <a:r>
              <a:rPr lang="en-IN" sz="2000" spc="-1" dirty="0" smtClean="0">
                <a:latin typeface="Times New Roman" panose="02020603050405020304"/>
              </a:rPr>
              <a:t>A </a:t>
            </a:r>
            <a:r>
              <a:rPr lang="en-IN" sz="2000" b="0" strike="noStrike" spc="-1" dirty="0" smtClean="0">
                <a:latin typeface="Times New Roman" panose="02020603050405020304"/>
              </a:rPr>
              <a:t>analysis of </a:t>
            </a:r>
            <a:r>
              <a:rPr lang="en-IN" sz="2000" b="0" strike="noStrike" spc="-1" dirty="0">
                <a:latin typeface="Times New Roman" panose="02020603050405020304"/>
              </a:rPr>
              <a:t>more than 50,000 images of plant leaves with distributed labels from 38 classes </a:t>
            </a:r>
            <a:r>
              <a:rPr lang="en-IN" sz="2000" spc="-1" dirty="0" smtClean="0">
                <a:latin typeface="Times New Roman" panose="02020603050405020304"/>
              </a:rPr>
              <a:t>will be carried out </a:t>
            </a:r>
            <a:r>
              <a:rPr lang="en-IN" sz="2000" b="0" strike="noStrike" spc="-1" dirty="0" smtClean="0">
                <a:latin typeface="Times New Roman" panose="02020603050405020304"/>
              </a:rPr>
              <a:t>to </a:t>
            </a:r>
            <a:r>
              <a:rPr lang="en-IN" sz="2000" b="0" strike="noStrike" spc="-1" dirty="0">
                <a:latin typeface="Times New Roman" panose="02020603050405020304"/>
              </a:rPr>
              <a:t>predict the class of diseases.</a:t>
            </a:r>
            <a:endParaRPr lang="en-IN" sz="2000" b="0" strike="noStrike" spc="-1" dirty="0">
              <a:latin typeface="Times New Roman" panose="02020603050405020304"/>
            </a:endParaRPr>
          </a:p>
          <a:p>
            <a:pPr marL="565150" lvl="1">
              <a:spcBef>
                <a:spcPts val="1415"/>
              </a:spcBef>
              <a:buClr>
                <a:srgbClr val="000000"/>
              </a:buClr>
            </a:pPr>
            <a:r>
              <a:rPr lang="en-IN" sz="2000" b="0" strike="noStrike" spc="-1" dirty="0" smtClean="0">
                <a:latin typeface="Times New Roman" panose="02020603050405020304"/>
              </a:rPr>
              <a:t>2)  </a:t>
            </a:r>
            <a:r>
              <a:rPr lang="en-IN" sz="2000" b="0" strike="noStrike" spc="-1" dirty="0">
                <a:latin typeface="Times New Roman" panose="02020603050405020304"/>
              </a:rPr>
              <a:t>Cleaning and Image restoration</a:t>
            </a:r>
            <a:r>
              <a:rPr lang="en-IN" sz="2000" b="0" strike="noStrike" spc="-1" dirty="0">
                <a:latin typeface="Times New Roman" panose="02020603050405020304"/>
              </a:rPr>
              <a:t> </a:t>
            </a:r>
            <a:r>
              <a:rPr lang="en-IN" sz="2000" b="0" strike="noStrike" spc="-1" dirty="0" smtClean="0">
                <a:latin typeface="Times New Roman" panose="02020603050405020304"/>
              </a:rPr>
              <a:t>– </a:t>
            </a:r>
            <a:endParaRPr lang="en-IN" sz="2000" b="0" strike="noStrike" spc="-1" dirty="0" smtClean="0">
              <a:latin typeface="Times New Roman" panose="02020603050405020304"/>
            </a:endParaRPr>
          </a:p>
          <a:p>
            <a:pPr marL="565150" lvl="1">
              <a:spcBef>
                <a:spcPts val="1415"/>
              </a:spcBef>
              <a:buClr>
                <a:srgbClr val="000000"/>
              </a:buClr>
            </a:pPr>
            <a:r>
              <a:rPr lang="en-IN" sz="2000" b="0" strike="noStrike" spc="-1" dirty="0" smtClean="0">
                <a:latin typeface="Times New Roman" panose="02020603050405020304"/>
              </a:rPr>
              <a:t>The </a:t>
            </a:r>
            <a:r>
              <a:rPr lang="en-IN" sz="2000" b="0" strike="noStrike" spc="-1" dirty="0">
                <a:latin typeface="Times New Roman" panose="02020603050405020304"/>
              </a:rPr>
              <a:t>data processing and image augmentation are done using the </a:t>
            </a:r>
            <a:r>
              <a:rPr lang="en-IN" sz="2000" b="0" strike="noStrike" spc="-1" dirty="0" err="1">
                <a:latin typeface="Times New Roman" panose="02020603050405020304"/>
              </a:rPr>
              <a:t>Keras</a:t>
            </a:r>
            <a:r>
              <a:rPr lang="en-IN" sz="2000" b="0" strike="noStrike" spc="-1" dirty="0">
                <a:latin typeface="Times New Roman" panose="02020603050405020304"/>
              </a:rPr>
              <a:t> deep-learning </a:t>
            </a:r>
            <a:r>
              <a:rPr lang="en-IN" sz="2000" b="0" strike="noStrike" spc="-1" dirty="0" smtClean="0">
                <a:latin typeface="Times New Roman" panose="02020603050405020304"/>
              </a:rPr>
              <a:t>framework. Image augmentation artificially creates the training images through different ways of processing.(random rotation, shift, shear, flips.)</a:t>
            </a:r>
            <a:endParaRPr lang="en-IN" sz="2000" b="0" strike="noStrike" spc="-1" dirty="0">
              <a:latin typeface="Times New Roman" panose="02020603050405020304"/>
            </a:endParaRPr>
          </a:p>
          <a:p>
            <a:pPr marL="565150" lvl="1" indent="0">
              <a:spcBef>
                <a:spcPts val="1415"/>
              </a:spcBef>
              <a:buClr>
                <a:srgbClr val="000000"/>
              </a:buClr>
              <a:buFont typeface="StarSymbol"/>
              <a:buNone/>
            </a:pPr>
            <a:endParaRPr lang="en-IN" sz="2000" b="0" strike="noStrike" spc="-1" dirty="0">
              <a:latin typeface="Times New Roman" panose="02020603050405020304"/>
            </a:endParaRPr>
          </a:p>
        </p:txBody>
      </p:sp>
      <p:pic>
        <p:nvPicPr>
          <p:cNvPr id="236" name="Google Shape;55;p1_6"/>
          <p:cNvPicPr/>
          <p:nvPr/>
        </p:nvPicPr>
        <p:blipFill>
          <a:blip r:embed="rId1"/>
          <a:stretch>
            <a:fillRect/>
          </a:stretch>
        </p:blipFill>
        <p:spPr>
          <a:xfrm>
            <a:off x="72000" y="288720"/>
            <a:ext cx="1584000" cy="644040"/>
          </a:xfrm>
          <a:prstGeom prst="rect">
            <a:avLst/>
          </a:prstGeom>
          <a:ln>
            <a:noFill/>
          </a:ln>
        </p:spPr>
      </p:pic>
      <p:pic>
        <p:nvPicPr>
          <p:cNvPr id="237" name="Google Shape;54;p1_6"/>
          <p:cNvPicPr/>
          <p:nvPr/>
        </p:nvPicPr>
        <p:blipFill>
          <a:blip r:embed="rId2"/>
          <a:stretch>
            <a:fillRect/>
          </a:stretch>
        </p:blipFill>
        <p:spPr>
          <a:xfrm>
            <a:off x="8424000" y="147960"/>
            <a:ext cx="1296000" cy="16261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504180" y="209622"/>
            <a:ext cx="9071640" cy="946440"/>
          </a:xfrm>
          <a:prstGeom prst="rect">
            <a:avLst/>
          </a:prstGeom>
          <a:noFill/>
          <a:ln>
            <a:noFill/>
          </a:ln>
        </p:spPr>
        <p:txBody>
          <a:bodyPr lIns="0" tIns="0" rIns="0" bIns="0" anchor="ctr">
            <a:noAutofit/>
          </a:bodyPr>
          <a:lstStyle/>
          <a:p>
            <a:pPr algn="ctr">
              <a:lnSpc>
                <a:spcPct val="100000"/>
              </a:lnSpc>
              <a:tabLst>
                <a:tab pos="0" algn="l"/>
              </a:tabLst>
            </a:pPr>
            <a:r>
              <a:rPr lang="en-US" sz="3200" b="1" strike="noStrike" spc="-1">
                <a:solidFill>
                  <a:srgbClr val="000000"/>
                </a:solidFill>
                <a:latin typeface="Times New Roman" panose="02020603050405020304"/>
                <a:ea typeface="Arial" panose="020B0604020202020204"/>
              </a:rPr>
              <a:t>Proposed Methodology</a:t>
            </a:r>
            <a:endParaRPr lang="en-IN" sz="3200" b="0" strike="noStrike" spc="-1">
              <a:latin typeface="Times New Roman" panose="02020603050405020304"/>
            </a:endParaRPr>
          </a:p>
        </p:txBody>
      </p:sp>
      <p:sp>
        <p:nvSpPr>
          <p:cNvPr id="235" name="TextShape 2"/>
          <p:cNvSpPr txBox="1"/>
          <p:nvPr/>
        </p:nvSpPr>
        <p:spPr>
          <a:xfrm>
            <a:off x="595630" y="1047750"/>
            <a:ext cx="9312275" cy="4820285"/>
          </a:xfrm>
          <a:prstGeom prst="rect">
            <a:avLst/>
          </a:prstGeom>
          <a:noFill/>
          <a:ln>
            <a:noFill/>
          </a:ln>
        </p:spPr>
        <p:txBody>
          <a:bodyPr lIns="0" tIns="0" rIns="0" bIns="0">
            <a:noAutofit/>
          </a:bodyPr>
          <a:lstStyle/>
          <a:p>
            <a:pPr marL="1022350" lvl="1" indent="-457200">
              <a:spcBef>
                <a:spcPts val="1415"/>
              </a:spcBef>
              <a:buClr>
                <a:srgbClr val="000000"/>
              </a:buClr>
              <a:buFont typeface="+mj-lt"/>
              <a:buAutoNum type="arabicParenR" startAt="3"/>
            </a:pPr>
            <a:r>
              <a:rPr lang="en-IN" sz="2000" spc="-1" dirty="0">
                <a:latin typeface="Times New Roman" panose="02020603050405020304"/>
                <a:sym typeface="+mn-ea"/>
              </a:rPr>
              <a:t>Segmentation -</a:t>
            </a:r>
            <a:endParaRPr lang="en-IN" sz="2000" spc="-1" dirty="0">
              <a:latin typeface="Times New Roman" panose="02020603050405020304"/>
              <a:sym typeface="+mn-ea"/>
            </a:endParaRPr>
          </a:p>
          <a:p>
            <a:pPr marL="908050" lvl="1" indent="-342900">
              <a:spcBef>
                <a:spcPts val="1415"/>
              </a:spcBef>
              <a:buClr>
                <a:srgbClr val="000000"/>
              </a:buClr>
              <a:buFont typeface="Arial" panose="020B0604020202020204" pitchFamily="34" charset="0"/>
              <a:buChar char="•"/>
            </a:pPr>
            <a:r>
              <a:rPr lang="en-IN" sz="2000" spc="-1" dirty="0">
                <a:latin typeface="Times New Roman" panose="02020603050405020304"/>
                <a:sym typeface="+mn-ea"/>
              </a:rPr>
              <a:t>One of the most difficult steps of image processing is segmentation. It involves splitting an image into its constituent parts or objects. The main goal of image segmentation is to obtain the region of interest (ROI) of the diseased plant leaf from image.</a:t>
            </a:r>
            <a:endParaRPr lang="en-IN" sz="2000" spc="-1" dirty="0">
              <a:latin typeface="Times New Roman" panose="02020603050405020304"/>
              <a:sym typeface="+mn-ea"/>
            </a:endParaRPr>
          </a:p>
          <a:p>
            <a:pPr marL="0" lvl="1" indent="0">
              <a:spcBef>
                <a:spcPts val="1415"/>
              </a:spcBef>
              <a:buClr>
                <a:srgbClr val="000000"/>
              </a:buClr>
              <a:buFont typeface="+mj-lt"/>
              <a:buNone/>
            </a:pPr>
            <a:r>
              <a:rPr lang="en-IN" sz="2000" b="0" strike="noStrike" spc="-1" dirty="0">
                <a:latin typeface="Times New Roman" panose="02020603050405020304"/>
              </a:rPr>
              <a:t>         4)   Feature Extraction - </a:t>
            </a:r>
            <a:endParaRPr lang="en-IN" sz="2000" b="0" strike="noStrike" spc="-1" dirty="0">
              <a:latin typeface="Times New Roman" panose="02020603050405020304"/>
            </a:endParaRPr>
          </a:p>
          <a:p>
            <a:pPr marL="800100" lvl="2" indent="-342900">
              <a:spcBef>
                <a:spcPts val="1415"/>
              </a:spcBef>
              <a:buClr>
                <a:srgbClr val="000000"/>
              </a:buClr>
              <a:buFont typeface="Arial" panose="020B0604020202020204" pitchFamily="34" charset="0"/>
              <a:buChar char="•"/>
            </a:pPr>
            <a:r>
              <a:rPr lang="en-IN" sz="2000" b="0" strike="noStrike" spc="-1" dirty="0">
                <a:latin typeface="Times New Roman" panose="02020603050405020304"/>
              </a:rPr>
              <a:t>Once the image segmentation is completed, the segmented image features would be extracted to train the classifier. The algorithm that we will be using is CNN to perform feature extraction.</a:t>
            </a:r>
            <a:endParaRPr lang="en-IN" sz="2000" b="0" strike="noStrike" spc="-1" dirty="0">
              <a:latin typeface="Times New Roman" panose="02020603050405020304"/>
            </a:endParaRPr>
          </a:p>
        </p:txBody>
      </p:sp>
      <p:pic>
        <p:nvPicPr>
          <p:cNvPr id="236" name="Google Shape;55;p1_6"/>
          <p:cNvPicPr/>
          <p:nvPr/>
        </p:nvPicPr>
        <p:blipFill>
          <a:blip r:embed="rId1"/>
          <a:stretch>
            <a:fillRect/>
          </a:stretch>
        </p:blipFill>
        <p:spPr>
          <a:xfrm>
            <a:off x="72000" y="288720"/>
            <a:ext cx="1584000" cy="644040"/>
          </a:xfrm>
          <a:prstGeom prst="rect">
            <a:avLst/>
          </a:prstGeom>
          <a:ln>
            <a:noFill/>
          </a:ln>
        </p:spPr>
      </p:pic>
      <p:pic>
        <p:nvPicPr>
          <p:cNvPr id="237" name="Google Shape;54;p1_6"/>
          <p:cNvPicPr/>
          <p:nvPr/>
        </p:nvPicPr>
        <p:blipFill>
          <a:blip r:embed="rId2"/>
          <a:stretch>
            <a:fillRect/>
          </a:stretch>
        </p:blipFill>
        <p:spPr>
          <a:xfrm>
            <a:off x="8424000" y="147960"/>
            <a:ext cx="1296000" cy="1626120"/>
          </a:xfrm>
          <a:prstGeom prst="rect">
            <a:avLst/>
          </a:prstGeom>
          <a:ln>
            <a:noFill/>
          </a:ln>
        </p:spPr>
      </p:pic>
      <p:sp>
        <p:nvSpPr>
          <p:cNvPr id="2" name="Text Box 1"/>
          <p:cNvSpPr txBox="1"/>
          <p:nvPr/>
        </p:nvSpPr>
        <p:spPr>
          <a:xfrm>
            <a:off x="2602230" y="5499735"/>
            <a:ext cx="309880" cy="368300"/>
          </a:xfrm>
          <a:prstGeom prst="rect">
            <a:avLst/>
          </a:prstGeom>
          <a:noFill/>
        </p:spPr>
        <p:txBody>
          <a:bodyPr wrap="none" rtlCol="0">
            <a:sp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504000" y="226080"/>
            <a:ext cx="9071640" cy="946440"/>
          </a:xfrm>
          <a:prstGeom prst="rect">
            <a:avLst/>
          </a:prstGeom>
          <a:noFill/>
          <a:ln>
            <a:noFill/>
          </a:ln>
        </p:spPr>
        <p:txBody>
          <a:bodyPr lIns="0" tIns="0" rIns="0" bIns="0" anchor="ctr">
            <a:noAutofit/>
          </a:bodyPr>
          <a:lstStyle/>
          <a:p>
            <a:pPr algn="ctr">
              <a:lnSpc>
                <a:spcPct val="100000"/>
              </a:lnSpc>
              <a:tabLst>
                <a:tab pos="0" algn="l"/>
              </a:tabLst>
            </a:pPr>
            <a:r>
              <a:rPr lang="en-US" sz="3200" b="1" strike="noStrike" spc="-1">
                <a:solidFill>
                  <a:srgbClr val="000000"/>
                </a:solidFill>
                <a:latin typeface="Times New Roman" panose="02020603050405020304"/>
                <a:ea typeface="Arial" panose="020B0604020202020204"/>
              </a:rPr>
              <a:t>Proposed Methodology</a:t>
            </a:r>
            <a:endParaRPr lang="en-IN" sz="3200" b="0" strike="noStrike" spc="-1">
              <a:latin typeface="Times New Roman" panose="02020603050405020304"/>
            </a:endParaRPr>
          </a:p>
        </p:txBody>
      </p:sp>
      <p:sp>
        <p:nvSpPr>
          <p:cNvPr id="235" name="TextShape 2"/>
          <p:cNvSpPr txBox="1"/>
          <p:nvPr/>
        </p:nvSpPr>
        <p:spPr>
          <a:xfrm>
            <a:off x="504190" y="1539240"/>
            <a:ext cx="7833360" cy="3288030"/>
          </a:xfrm>
          <a:prstGeom prst="rect">
            <a:avLst/>
          </a:prstGeom>
          <a:noFill/>
          <a:ln>
            <a:noFill/>
          </a:ln>
        </p:spPr>
        <p:txBody>
          <a:bodyPr lIns="0" tIns="0" rIns="0" bIns="0">
            <a:normAutofit/>
          </a:bodyPr>
          <a:lstStyle/>
          <a:p>
            <a:pPr marL="565150" lvl="1" indent="0">
              <a:spcBef>
                <a:spcPts val="1415"/>
              </a:spcBef>
              <a:buClr>
                <a:srgbClr val="000000"/>
              </a:buClr>
              <a:buFont typeface="StarSymbol"/>
              <a:buNone/>
            </a:pPr>
            <a:r>
              <a:rPr lang="en-IN" sz="2000" b="0" strike="noStrike" spc="-1" dirty="0" smtClean="0">
                <a:latin typeface="Times New Roman" panose="02020603050405020304"/>
              </a:rPr>
              <a:t>5) </a:t>
            </a:r>
            <a:r>
              <a:rPr lang="en-US" altLang="en-IN" sz="2000" b="0" strike="noStrike" spc="-1" dirty="0" smtClean="0">
                <a:latin typeface="Times New Roman" panose="02020603050405020304"/>
              </a:rPr>
              <a:t>Classification</a:t>
            </a:r>
            <a:r>
              <a:rPr lang="en-IN" sz="2000" b="0" strike="noStrike" spc="-1" dirty="0" smtClean="0">
                <a:latin typeface="Times New Roman" panose="02020603050405020304"/>
              </a:rPr>
              <a:t>–</a:t>
            </a:r>
            <a:endParaRPr lang="en-IN" sz="2000" b="0" strike="noStrike" spc="-1" dirty="0" smtClean="0">
              <a:latin typeface="Times New Roman" panose="02020603050405020304"/>
            </a:endParaRPr>
          </a:p>
          <a:p>
            <a:pPr marL="565150" lvl="1" indent="0">
              <a:spcBef>
                <a:spcPts val="1415"/>
              </a:spcBef>
              <a:buClr>
                <a:srgbClr val="000000"/>
              </a:buClr>
              <a:buFont typeface="StarSymbol"/>
              <a:buNone/>
            </a:pPr>
            <a:r>
              <a:rPr sz="2000" spc="-1" dirty="0" smtClean="0">
                <a:latin typeface="Times New Roman" panose="02020603050405020304"/>
              </a:rPr>
              <a:t>ater, the features that were extracted from the previous stage will fed to the SVM classifier as inputs and it maps these features into high-dimensional feature spaces using its kernel function.</a:t>
            </a:r>
            <a:endParaRPr sz="2000" spc="-1" dirty="0" smtClean="0">
              <a:latin typeface="Times New Roman" panose="02020603050405020304"/>
            </a:endParaRPr>
          </a:p>
          <a:p>
            <a:pPr marL="565150" lvl="1" indent="0">
              <a:spcBef>
                <a:spcPts val="1415"/>
              </a:spcBef>
              <a:buClr>
                <a:srgbClr val="000000"/>
              </a:buClr>
              <a:buFont typeface="StarSymbol"/>
              <a:buNone/>
            </a:pPr>
            <a:r>
              <a:rPr lang="en-US" sz="2000" spc="-1" dirty="0" smtClean="0">
                <a:latin typeface="Times New Roman" panose="02020603050405020304"/>
              </a:rPr>
              <a:t>6) Treatment - </a:t>
            </a:r>
            <a:endParaRPr lang="en-US" sz="2000" spc="-1" dirty="0" smtClean="0">
              <a:latin typeface="Times New Roman" panose="02020603050405020304"/>
            </a:endParaRPr>
          </a:p>
          <a:p>
            <a:pPr marL="565150" lvl="1" indent="0">
              <a:spcBef>
                <a:spcPts val="1415"/>
              </a:spcBef>
              <a:buClr>
                <a:srgbClr val="000000"/>
              </a:buClr>
              <a:buFont typeface="StarSymbol"/>
              <a:buNone/>
            </a:pPr>
            <a:r>
              <a:rPr lang="en-US" sz="2000" spc="-1" dirty="0" smtClean="0">
                <a:latin typeface="Times New Roman" panose="02020603050405020304"/>
              </a:rPr>
              <a:t>	Based on the detected disease we will propose a solution to the disease also we will provide the cause of disease.</a:t>
            </a:r>
            <a:endParaRPr lang="en-US" sz="2000" spc="-1" dirty="0" smtClean="0">
              <a:latin typeface="Times New Roman" panose="02020603050405020304"/>
            </a:endParaRPr>
          </a:p>
        </p:txBody>
      </p:sp>
      <p:pic>
        <p:nvPicPr>
          <p:cNvPr id="236" name="Google Shape;55;p1_6"/>
          <p:cNvPicPr/>
          <p:nvPr/>
        </p:nvPicPr>
        <p:blipFill>
          <a:blip r:embed="rId1"/>
          <a:stretch>
            <a:fillRect/>
          </a:stretch>
        </p:blipFill>
        <p:spPr>
          <a:xfrm>
            <a:off x="72000" y="288720"/>
            <a:ext cx="1584000" cy="644040"/>
          </a:xfrm>
          <a:prstGeom prst="rect">
            <a:avLst/>
          </a:prstGeom>
          <a:ln>
            <a:noFill/>
          </a:ln>
        </p:spPr>
      </p:pic>
      <p:pic>
        <p:nvPicPr>
          <p:cNvPr id="237" name="Google Shape;54;p1_6"/>
          <p:cNvPicPr/>
          <p:nvPr/>
        </p:nvPicPr>
        <p:blipFill>
          <a:blip r:embed="rId2"/>
          <a:stretch>
            <a:fillRect/>
          </a:stretch>
        </p:blipFill>
        <p:spPr>
          <a:xfrm>
            <a:off x="8424000" y="147960"/>
            <a:ext cx="1296000" cy="16261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744635" y="288720"/>
            <a:ext cx="9071640" cy="946440"/>
          </a:xfrm>
          <a:prstGeom prst="rect">
            <a:avLst/>
          </a:prstGeom>
          <a:noFill/>
          <a:ln>
            <a:noFill/>
          </a:ln>
        </p:spPr>
        <p:txBody>
          <a:bodyPr lIns="0" tIns="0" rIns="0" bIns="0" anchor="ctr">
            <a:noAutofit/>
          </a:bodyPr>
          <a:lstStyle/>
          <a:p>
            <a:pPr algn="ctr">
              <a:lnSpc>
                <a:spcPct val="100000"/>
              </a:lnSpc>
              <a:tabLst>
                <a:tab pos="0" algn="l"/>
              </a:tabLst>
            </a:pPr>
            <a:r>
              <a:rPr lang="en-IN" altLang="en-US" sz="3200" b="1" strike="noStrike" spc="-1">
                <a:solidFill>
                  <a:srgbClr val="000000"/>
                </a:solidFill>
                <a:latin typeface="Times New Roman" panose="02020603050405020304"/>
                <a:ea typeface="Arial" panose="020B0604020202020204"/>
              </a:rPr>
              <a:t>Block Diagram</a:t>
            </a:r>
            <a:endParaRPr lang="en-IN" altLang="en-US" sz="3200" b="1" strike="noStrike" spc="-1">
              <a:solidFill>
                <a:srgbClr val="000000"/>
              </a:solidFill>
              <a:latin typeface="Times New Roman" panose="02020603050405020304"/>
              <a:ea typeface="Arial" panose="020B0604020202020204"/>
            </a:endParaRPr>
          </a:p>
        </p:txBody>
      </p:sp>
      <p:sp>
        <p:nvSpPr>
          <p:cNvPr id="235" name="TextShape 2"/>
          <p:cNvSpPr txBox="1"/>
          <p:nvPr/>
        </p:nvSpPr>
        <p:spPr>
          <a:xfrm>
            <a:off x="227330" y="1292225"/>
            <a:ext cx="9427845" cy="4220845"/>
          </a:xfrm>
          <a:prstGeom prst="rect">
            <a:avLst/>
          </a:prstGeom>
          <a:noFill/>
          <a:ln>
            <a:noFill/>
          </a:ln>
        </p:spPr>
        <p:txBody>
          <a:bodyPr lIns="0" tIns="0" rIns="0" bIns="0" anchor="ctr" anchorCtr="0">
            <a:noAutofit/>
          </a:bodyPr>
          <a:lstStyle/>
          <a:p>
            <a:pPr marL="565150" lvl="1" indent="0">
              <a:spcBef>
                <a:spcPts val="1415"/>
              </a:spcBef>
              <a:buClr>
                <a:srgbClr val="000000"/>
              </a:buClr>
              <a:buFont typeface="+mj-lt"/>
              <a:buNone/>
            </a:pPr>
            <a:endParaRPr lang="en-IN" sz="1900" b="0" strike="noStrike" spc="-1">
              <a:latin typeface="Times New Roman" panose="02020603050405020304"/>
            </a:endParaRPr>
          </a:p>
        </p:txBody>
      </p:sp>
      <p:pic>
        <p:nvPicPr>
          <p:cNvPr id="236" name="Google Shape;55;p1_6"/>
          <p:cNvPicPr/>
          <p:nvPr/>
        </p:nvPicPr>
        <p:blipFill>
          <a:blip r:embed="rId1"/>
          <a:stretch>
            <a:fillRect/>
          </a:stretch>
        </p:blipFill>
        <p:spPr>
          <a:xfrm>
            <a:off x="72000" y="288720"/>
            <a:ext cx="1584000" cy="644040"/>
          </a:xfrm>
          <a:prstGeom prst="rect">
            <a:avLst/>
          </a:prstGeom>
          <a:ln>
            <a:noFill/>
          </a:ln>
        </p:spPr>
      </p:pic>
      <p:pic>
        <p:nvPicPr>
          <p:cNvPr id="237" name="Google Shape;54;p1_6"/>
          <p:cNvPicPr/>
          <p:nvPr/>
        </p:nvPicPr>
        <p:blipFill>
          <a:blip r:embed="rId2"/>
          <a:stretch>
            <a:fillRect/>
          </a:stretch>
        </p:blipFill>
        <p:spPr>
          <a:xfrm>
            <a:off x="8424000" y="147960"/>
            <a:ext cx="1296000" cy="1626120"/>
          </a:xfrm>
          <a:prstGeom prst="rect">
            <a:avLst/>
          </a:prstGeom>
          <a:ln>
            <a:noFill/>
          </a:ln>
        </p:spPr>
      </p:pic>
      <p:sp>
        <p:nvSpPr>
          <p:cNvPr id="2" name="Text Box 1"/>
          <p:cNvSpPr txBox="1"/>
          <p:nvPr/>
        </p:nvSpPr>
        <p:spPr>
          <a:xfrm>
            <a:off x="2602230" y="5499735"/>
            <a:ext cx="309880" cy="368300"/>
          </a:xfrm>
          <a:prstGeom prst="rect">
            <a:avLst/>
          </a:prstGeom>
          <a:noFill/>
        </p:spPr>
        <p:txBody>
          <a:bodyPr wrap="none" rtlCol="0">
            <a:spAutoFit/>
          </a:bodyPr>
          <a:lstStyle/>
          <a:p>
            <a:endParaRPr lang="en-US"/>
          </a:p>
        </p:txBody>
      </p:sp>
      <p:cxnSp>
        <p:nvCxnSpPr>
          <p:cNvPr id="5" name="Straight Arrow Connector 4"/>
          <p:cNvCxnSpPr/>
          <p:nvPr/>
        </p:nvCxnSpPr>
        <p:spPr>
          <a:xfrm>
            <a:off x="1946756" y="2001159"/>
            <a:ext cx="787079" cy="157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a:off x="4803494" y="2009784"/>
            <a:ext cx="8840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ounded Rectangle 14"/>
          <p:cNvSpPr/>
          <p:nvPr/>
        </p:nvSpPr>
        <p:spPr>
          <a:xfrm>
            <a:off x="3264061" y="2859385"/>
            <a:ext cx="1539433" cy="5999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smtClean="0">
                <a:latin typeface="Times New Roman" panose="02020603050405020304" pitchFamily="18" charset="0"/>
                <a:cs typeface="Times New Roman" panose="02020603050405020304" pitchFamily="18" charset="0"/>
              </a:rPr>
              <a:t>CNN Classification</a:t>
            </a:r>
            <a:endParaRPr lang="en-IN" dirty="0">
              <a:latin typeface="Times New Roman" panose="02020603050405020304" pitchFamily="18" charset="0"/>
              <a:cs typeface="Times New Roman" panose="02020603050405020304" pitchFamily="18" charset="0"/>
            </a:endParaRPr>
          </a:p>
        </p:txBody>
      </p:sp>
      <p:sp>
        <p:nvSpPr>
          <p:cNvPr id="16" name="Rounded Rectangle 15"/>
          <p:cNvSpPr/>
          <p:nvPr/>
        </p:nvSpPr>
        <p:spPr>
          <a:xfrm>
            <a:off x="937549" y="2840323"/>
            <a:ext cx="1539433" cy="5999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smtClean="0">
                <a:latin typeface="Times New Roman" panose="02020603050405020304" pitchFamily="18" charset="0"/>
                <a:cs typeface="Times New Roman" panose="02020603050405020304" pitchFamily="18" charset="0"/>
              </a:rPr>
              <a:t>Dataset Images</a:t>
            </a:r>
            <a:endParaRPr lang="en-IN" dirty="0">
              <a:latin typeface="Times New Roman" panose="02020603050405020304" pitchFamily="18" charset="0"/>
              <a:cs typeface="Times New Roman" panose="02020603050405020304" pitchFamily="18" charset="0"/>
            </a:endParaRPr>
          </a:p>
        </p:txBody>
      </p:sp>
      <p:sp>
        <p:nvSpPr>
          <p:cNvPr id="17" name="Rounded Rectangle 16"/>
          <p:cNvSpPr/>
          <p:nvPr/>
        </p:nvSpPr>
        <p:spPr>
          <a:xfrm>
            <a:off x="444150" y="1709062"/>
            <a:ext cx="1539433" cy="5999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8" name="Rounded Rectangle 17"/>
          <p:cNvSpPr/>
          <p:nvPr/>
        </p:nvSpPr>
        <p:spPr>
          <a:xfrm>
            <a:off x="2753300" y="1717687"/>
            <a:ext cx="2050195" cy="5999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IN" sz="1600"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Pre - Processing</a:t>
            </a:r>
            <a:endParaRPr lang="en-IN" dirty="0">
              <a:latin typeface="Times New Roman" panose="02020603050405020304" pitchFamily="18" charset="0"/>
              <a:cs typeface="Times New Roman" panose="02020603050405020304" pitchFamily="18" charset="0"/>
            </a:endParaRPr>
          </a:p>
        </p:txBody>
      </p:sp>
      <p:sp>
        <p:nvSpPr>
          <p:cNvPr id="19" name="Rounded Rectangle 18"/>
          <p:cNvSpPr/>
          <p:nvPr/>
        </p:nvSpPr>
        <p:spPr>
          <a:xfrm>
            <a:off x="5687590" y="1717687"/>
            <a:ext cx="1539433" cy="5999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smtClean="0">
                <a:latin typeface="Times New Roman" panose="02020603050405020304" pitchFamily="18" charset="0"/>
                <a:cs typeface="Times New Roman" panose="02020603050405020304" pitchFamily="18" charset="0"/>
              </a:rPr>
              <a:t>Feature Extraction</a:t>
            </a:r>
            <a:endParaRPr lang="en-IN" dirty="0">
              <a:latin typeface="Times New Roman" panose="02020603050405020304" pitchFamily="18" charset="0"/>
              <a:cs typeface="Times New Roman" panose="02020603050405020304" pitchFamily="18" charset="0"/>
            </a:endParaRPr>
          </a:p>
        </p:txBody>
      </p:sp>
      <p:sp>
        <p:nvSpPr>
          <p:cNvPr id="20" name="Rounded Rectangle 19"/>
          <p:cNvSpPr/>
          <p:nvPr/>
        </p:nvSpPr>
        <p:spPr>
          <a:xfrm>
            <a:off x="2100804" y="3953902"/>
            <a:ext cx="1539433" cy="5999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smtClean="0">
                <a:latin typeface="Times New Roman" panose="02020603050405020304" pitchFamily="18" charset="0"/>
                <a:cs typeface="Times New Roman" panose="02020603050405020304" pitchFamily="18" charset="0"/>
              </a:rPr>
              <a:t>Unhealthy</a:t>
            </a:r>
            <a:endParaRPr lang="en-IN" dirty="0">
              <a:latin typeface="Times New Roman" panose="02020603050405020304" pitchFamily="18" charset="0"/>
              <a:cs typeface="Times New Roman" panose="02020603050405020304" pitchFamily="18" charset="0"/>
            </a:endParaRPr>
          </a:p>
        </p:txBody>
      </p:sp>
      <p:sp>
        <p:nvSpPr>
          <p:cNvPr id="21" name="Rounded Rectangle 20"/>
          <p:cNvSpPr/>
          <p:nvPr/>
        </p:nvSpPr>
        <p:spPr>
          <a:xfrm>
            <a:off x="4370969" y="3953902"/>
            <a:ext cx="1539433" cy="5999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smtClean="0">
                <a:latin typeface="Times New Roman" panose="02020603050405020304" pitchFamily="18" charset="0"/>
                <a:cs typeface="Times New Roman" panose="02020603050405020304" pitchFamily="18" charset="0"/>
              </a:rPr>
              <a:t>Healthy</a:t>
            </a:r>
            <a:endParaRPr lang="en-IN" dirty="0">
              <a:latin typeface="Times New Roman" panose="02020603050405020304" pitchFamily="18" charset="0"/>
              <a:cs typeface="Times New Roman" panose="02020603050405020304" pitchFamily="18" charset="0"/>
            </a:endParaRPr>
          </a:p>
        </p:txBody>
      </p:sp>
      <p:sp>
        <p:nvSpPr>
          <p:cNvPr id="22" name="Rounded Rectangle 21"/>
          <p:cNvSpPr/>
          <p:nvPr/>
        </p:nvSpPr>
        <p:spPr>
          <a:xfrm>
            <a:off x="2100803" y="4913360"/>
            <a:ext cx="1539433" cy="5999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smtClean="0">
                <a:latin typeface="Times New Roman" panose="02020603050405020304" pitchFamily="18" charset="0"/>
                <a:cs typeface="Times New Roman" panose="02020603050405020304" pitchFamily="18" charset="0"/>
              </a:rPr>
              <a:t>Detected Disease</a:t>
            </a:r>
            <a:endParaRPr lang="en-IN" dirty="0">
              <a:latin typeface="Times New Roman" panose="02020603050405020304" pitchFamily="18" charset="0"/>
              <a:cs typeface="Times New Roman" panose="02020603050405020304" pitchFamily="18" charset="0"/>
            </a:endParaRPr>
          </a:p>
        </p:txBody>
      </p:sp>
      <p:sp>
        <p:nvSpPr>
          <p:cNvPr id="23" name="Rounded Rectangle 22"/>
          <p:cNvSpPr/>
          <p:nvPr/>
        </p:nvSpPr>
        <p:spPr>
          <a:xfrm>
            <a:off x="4370969" y="4863495"/>
            <a:ext cx="1539433" cy="5999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smtClean="0">
                <a:latin typeface="Times New Roman" panose="02020603050405020304" pitchFamily="18" charset="0"/>
                <a:cs typeface="Times New Roman" panose="02020603050405020304" pitchFamily="18" charset="0"/>
              </a:rPr>
              <a:t>Treatment</a:t>
            </a:r>
            <a:endParaRPr lang="en-IN" dirty="0">
              <a:latin typeface="Times New Roman" panose="02020603050405020304" pitchFamily="18" charset="0"/>
              <a:cs typeface="Times New Roman" panose="02020603050405020304" pitchFamily="18" charset="0"/>
            </a:endParaRPr>
          </a:p>
        </p:txBody>
      </p:sp>
      <p:cxnSp>
        <p:nvCxnSpPr>
          <p:cNvPr id="10" name="Straight Connector 9"/>
          <p:cNvCxnSpPr>
            <a:stCxn id="19" idx="2"/>
          </p:cNvCxnSpPr>
          <p:nvPr/>
        </p:nvCxnSpPr>
        <p:spPr>
          <a:xfrm>
            <a:off x="6457307" y="2317667"/>
            <a:ext cx="12941" cy="807498"/>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H="1">
            <a:off x="4803494" y="3125165"/>
            <a:ext cx="166675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16" idx="3"/>
            <a:endCxn id="15" idx="1"/>
          </p:cNvCxnSpPr>
          <p:nvPr/>
        </p:nvCxnSpPr>
        <p:spPr>
          <a:xfrm>
            <a:off x="2476500" y="3140075"/>
            <a:ext cx="787400" cy="190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15" idx="2"/>
          </p:cNvCxnSpPr>
          <p:nvPr/>
        </p:nvCxnSpPr>
        <p:spPr>
          <a:xfrm flipH="1">
            <a:off x="4033777" y="3459365"/>
            <a:ext cx="1" cy="2161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a:off x="2765662" y="3680749"/>
            <a:ext cx="2375023" cy="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a:off x="2765662" y="3680749"/>
            <a:ext cx="0" cy="2731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5142895" y="3680749"/>
            <a:ext cx="0" cy="2731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20" idx="2"/>
            <a:endCxn id="22" idx="0"/>
          </p:cNvCxnSpPr>
          <p:nvPr/>
        </p:nvCxnSpPr>
        <p:spPr>
          <a:xfrm flipH="1">
            <a:off x="2870520" y="4553882"/>
            <a:ext cx="1" cy="359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22" idx="3"/>
          </p:cNvCxnSpPr>
          <p:nvPr/>
        </p:nvCxnSpPr>
        <p:spPr>
          <a:xfrm>
            <a:off x="3640236" y="5213350"/>
            <a:ext cx="7307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744636" y="1875099"/>
            <a:ext cx="1547152" cy="369332"/>
          </a:xfrm>
          <a:prstGeom prst="rect">
            <a:avLst/>
          </a:prstGeom>
          <a:noFill/>
        </p:spPr>
        <p:txBody>
          <a:bodyPr wrap="square" rtlCol="0">
            <a:spAutoFit/>
          </a:bodyPr>
          <a:lstStyle/>
          <a:p>
            <a:r>
              <a:rPr lang="en-IN" dirty="0" smtClean="0">
                <a:latin typeface="Times New Roman" panose="02020603050405020304" pitchFamily="18" charset="0"/>
                <a:cs typeface="Times New Roman" panose="02020603050405020304" pitchFamily="18" charset="0"/>
              </a:rPr>
              <a:t>System</a:t>
            </a:r>
            <a:endParaRPr lang="en-IN" dirty="0">
              <a:latin typeface="Times New Roman" panose="02020603050405020304" pitchFamily="18" charset="0"/>
              <a:cs typeface="Times New Roman" panose="02020603050405020304" pitchFamily="18" charset="0"/>
            </a:endParaRPr>
          </a:p>
        </p:txBody>
      </p:sp>
      <p:sp>
        <p:nvSpPr>
          <p:cNvPr id="46" name="TextBox 45"/>
          <p:cNvSpPr txBox="1"/>
          <p:nvPr/>
        </p:nvSpPr>
        <p:spPr>
          <a:xfrm>
            <a:off x="4552497" y="1070035"/>
            <a:ext cx="1386090" cy="544146"/>
          </a:xfrm>
          <a:prstGeom prst="rect">
            <a:avLst/>
          </a:prstGeom>
          <a:noFill/>
        </p:spPr>
        <p:txBody>
          <a:bodyPr wrap="square" rtlCol="0">
            <a:spAutoFit/>
          </a:bodyPr>
          <a:lstStyle/>
          <a:p>
            <a:endParaRPr lang="en-IN"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504000" y="226080"/>
            <a:ext cx="9071640" cy="946440"/>
          </a:xfrm>
          <a:prstGeom prst="rect">
            <a:avLst/>
          </a:prstGeom>
          <a:noFill/>
          <a:ln>
            <a:noFill/>
          </a:ln>
        </p:spPr>
        <p:txBody>
          <a:bodyPr lIns="0" tIns="0" rIns="0" bIns="0" anchor="ctr">
            <a:noAutofit/>
          </a:bodyPr>
          <a:lstStyle/>
          <a:p>
            <a:pPr algn="ctr">
              <a:lnSpc>
                <a:spcPct val="100000"/>
              </a:lnSpc>
              <a:tabLst>
                <a:tab pos="0" algn="l"/>
              </a:tabLst>
            </a:pPr>
            <a:r>
              <a:rPr lang="en-IN" sz="3200" b="0" strike="noStrike" spc="-1">
                <a:latin typeface="Times New Roman" panose="02020603050405020304"/>
              </a:rPr>
              <a:t>Convolutional Neural Network</a:t>
            </a:r>
            <a:endParaRPr lang="en-IN" sz="3200" b="0" strike="noStrike" spc="-1">
              <a:latin typeface="Times New Roman" panose="02020603050405020304"/>
            </a:endParaRPr>
          </a:p>
        </p:txBody>
      </p:sp>
      <p:sp>
        <p:nvSpPr>
          <p:cNvPr id="235" name="TextShape 2"/>
          <p:cNvSpPr txBox="1"/>
          <p:nvPr/>
        </p:nvSpPr>
        <p:spPr>
          <a:xfrm>
            <a:off x="784225" y="1379220"/>
            <a:ext cx="8051165" cy="3778885"/>
          </a:xfrm>
          <a:prstGeom prst="rect">
            <a:avLst/>
          </a:prstGeom>
          <a:noFill/>
          <a:ln>
            <a:noFill/>
          </a:ln>
        </p:spPr>
        <p:txBody>
          <a:bodyPr lIns="0" tIns="0" rIns="0" bIns="0">
            <a:noAutofit/>
          </a:bodyPr>
          <a:lstStyle/>
          <a:p>
            <a:pPr marL="565150" lvl="1" indent="0">
              <a:spcBef>
                <a:spcPts val="1415"/>
              </a:spcBef>
              <a:buClr>
                <a:srgbClr val="000000"/>
              </a:buClr>
              <a:buFont typeface="+mj-lt"/>
              <a:buNone/>
            </a:pPr>
            <a:endParaRPr lang="en-IN" sz="1900" b="0" strike="noStrike" spc="-1">
              <a:latin typeface="Times New Roman" panose="02020603050405020304"/>
            </a:endParaRPr>
          </a:p>
        </p:txBody>
      </p:sp>
      <p:pic>
        <p:nvPicPr>
          <p:cNvPr id="236" name="Google Shape;55;p1_6"/>
          <p:cNvPicPr/>
          <p:nvPr/>
        </p:nvPicPr>
        <p:blipFill>
          <a:blip r:embed="rId1"/>
          <a:stretch>
            <a:fillRect/>
          </a:stretch>
        </p:blipFill>
        <p:spPr>
          <a:xfrm>
            <a:off x="72000" y="288720"/>
            <a:ext cx="1584000" cy="644040"/>
          </a:xfrm>
          <a:prstGeom prst="rect">
            <a:avLst/>
          </a:prstGeom>
          <a:ln>
            <a:noFill/>
          </a:ln>
        </p:spPr>
      </p:pic>
      <p:pic>
        <p:nvPicPr>
          <p:cNvPr id="237" name="Google Shape;54;p1_6"/>
          <p:cNvPicPr/>
          <p:nvPr/>
        </p:nvPicPr>
        <p:blipFill>
          <a:blip r:embed="rId2"/>
          <a:stretch>
            <a:fillRect/>
          </a:stretch>
        </p:blipFill>
        <p:spPr>
          <a:xfrm>
            <a:off x="8424000" y="147960"/>
            <a:ext cx="1296000" cy="1626120"/>
          </a:xfrm>
          <a:prstGeom prst="rect">
            <a:avLst/>
          </a:prstGeom>
          <a:ln>
            <a:noFill/>
          </a:ln>
        </p:spPr>
      </p:pic>
      <p:sp>
        <p:nvSpPr>
          <p:cNvPr id="2" name="Text Box 1"/>
          <p:cNvSpPr txBox="1"/>
          <p:nvPr/>
        </p:nvSpPr>
        <p:spPr>
          <a:xfrm>
            <a:off x="2602230" y="5499735"/>
            <a:ext cx="309880" cy="368300"/>
          </a:xfrm>
          <a:prstGeom prst="rect">
            <a:avLst/>
          </a:prstGeom>
          <a:noFill/>
        </p:spPr>
        <p:txBody>
          <a:bodyPr wrap="none" rtlCol="0">
            <a:spAutoFit/>
          </a:bodyPr>
          <a:lstStyle/>
          <a:p>
            <a:endParaRPr lang="en-US"/>
          </a:p>
        </p:txBody>
      </p:sp>
      <p:pic>
        <p:nvPicPr>
          <p:cNvPr id="3" name="Picture 2" descr="Cnn"/>
          <p:cNvPicPr>
            <a:picLocks noChangeAspect="1"/>
          </p:cNvPicPr>
          <p:nvPr/>
        </p:nvPicPr>
        <p:blipFill>
          <a:blip r:embed="rId3"/>
          <a:stretch>
            <a:fillRect/>
          </a:stretch>
        </p:blipFill>
        <p:spPr>
          <a:xfrm>
            <a:off x="986790" y="1656715"/>
            <a:ext cx="7780020" cy="28441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extShape 1"/>
          <p:cNvSpPr txBox="1"/>
          <p:nvPr/>
        </p:nvSpPr>
        <p:spPr>
          <a:xfrm>
            <a:off x="504190" y="218440"/>
            <a:ext cx="8253730" cy="946150"/>
          </a:xfrm>
          <a:prstGeom prst="rect">
            <a:avLst/>
          </a:prstGeom>
          <a:noFill/>
          <a:ln>
            <a:noFill/>
          </a:ln>
        </p:spPr>
        <p:txBody>
          <a:bodyPr lIns="0" tIns="0" rIns="0" bIns="0" anchor="ctr">
            <a:noAutofit/>
          </a:bodyPr>
          <a:lstStyle/>
          <a:p>
            <a:pPr algn="ctr">
              <a:lnSpc>
                <a:spcPct val="100000"/>
              </a:lnSpc>
              <a:tabLst>
                <a:tab pos="0" algn="l"/>
              </a:tabLst>
            </a:pPr>
            <a:r>
              <a:rPr lang="en-US" sz="3200" b="1" strike="noStrike" spc="-1">
                <a:solidFill>
                  <a:srgbClr val="000000"/>
                </a:solidFill>
                <a:latin typeface="Times New Roman" panose="02020603050405020304"/>
                <a:ea typeface="Arial" panose="020B0604020202020204"/>
              </a:rPr>
              <a:t>Implementation</a:t>
            </a:r>
            <a:endParaRPr lang="en-IN" altLang="en-US" sz="3200" b="1" strike="noStrike" spc="-1">
              <a:solidFill>
                <a:srgbClr val="000000"/>
              </a:solidFill>
              <a:latin typeface="Times New Roman" panose="02020603050405020304"/>
              <a:ea typeface="Arial" panose="020B0604020202020204"/>
            </a:endParaRPr>
          </a:p>
        </p:txBody>
      </p:sp>
      <p:sp>
        <p:nvSpPr>
          <p:cNvPr id="239" name="TextShape 2"/>
          <p:cNvSpPr txBox="1"/>
          <p:nvPr/>
        </p:nvSpPr>
        <p:spPr>
          <a:xfrm>
            <a:off x="185230" y="1318980"/>
            <a:ext cx="9071640" cy="3288240"/>
          </a:xfrm>
          <a:prstGeom prst="rect">
            <a:avLst/>
          </a:prstGeom>
          <a:noFill/>
          <a:ln>
            <a:noFill/>
          </a:ln>
        </p:spPr>
        <p:txBody>
          <a:bodyPr lIns="0" tIns="0" rIns="0" bIns="0">
            <a:normAutofit/>
          </a:bodyPr>
          <a:lstStyle/>
          <a:p>
            <a:pPr marL="107950" indent="0">
              <a:spcBef>
                <a:spcPts val="1415"/>
              </a:spcBef>
              <a:buClr>
                <a:srgbClr val="000000"/>
              </a:buClr>
              <a:buSzPct val="45000"/>
              <a:buFont typeface="Wingdings" panose="05000000000000000000" pitchFamily="2" charset="2"/>
              <a:buNone/>
            </a:pPr>
            <a:r>
              <a:rPr lang="en-IN" sz="2000" spc="-1" dirty="0">
                <a:latin typeface="Times New Roman" panose="02020603050405020304"/>
                <a:sym typeface="+mn-ea"/>
              </a:rPr>
              <a:t> </a:t>
            </a:r>
            <a:endParaRPr lang="en-IN" sz="2000" b="0" strike="noStrike" spc="-1" dirty="0">
              <a:latin typeface="Times New Roman" panose="02020603050405020304"/>
            </a:endParaRPr>
          </a:p>
        </p:txBody>
      </p:sp>
      <p:pic>
        <p:nvPicPr>
          <p:cNvPr id="240" name="Google Shape;55;p1_7"/>
          <p:cNvPicPr/>
          <p:nvPr/>
        </p:nvPicPr>
        <p:blipFill>
          <a:blip r:embed="rId1"/>
          <a:stretch>
            <a:fillRect/>
          </a:stretch>
        </p:blipFill>
        <p:spPr>
          <a:xfrm>
            <a:off x="72000" y="288720"/>
            <a:ext cx="1584000" cy="644040"/>
          </a:xfrm>
          <a:prstGeom prst="rect">
            <a:avLst/>
          </a:prstGeom>
          <a:ln>
            <a:noFill/>
          </a:ln>
        </p:spPr>
      </p:pic>
      <p:pic>
        <p:nvPicPr>
          <p:cNvPr id="241" name="Google Shape;54;p1_7"/>
          <p:cNvPicPr/>
          <p:nvPr/>
        </p:nvPicPr>
        <p:blipFill>
          <a:blip r:embed="rId2"/>
          <a:stretch>
            <a:fillRect/>
          </a:stretch>
        </p:blipFill>
        <p:spPr>
          <a:xfrm>
            <a:off x="8424000" y="147960"/>
            <a:ext cx="1296000" cy="1626120"/>
          </a:xfrm>
          <a:prstGeom prst="rect">
            <a:avLst/>
          </a:prstGeom>
          <a:ln>
            <a:noFill/>
          </a:ln>
        </p:spPr>
      </p:pic>
      <p:pic>
        <p:nvPicPr>
          <p:cNvPr id="2" name="Picture 1" descr="Screenshot 2023-04-22 121233"/>
          <p:cNvPicPr>
            <a:picLocks noChangeAspect="1"/>
          </p:cNvPicPr>
          <p:nvPr/>
        </p:nvPicPr>
        <p:blipFill>
          <a:blip r:embed="rId3"/>
          <a:stretch>
            <a:fillRect/>
          </a:stretch>
        </p:blipFill>
        <p:spPr>
          <a:xfrm>
            <a:off x="850900" y="1318895"/>
            <a:ext cx="7907020" cy="3788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extShape 1"/>
          <p:cNvSpPr txBox="1"/>
          <p:nvPr/>
        </p:nvSpPr>
        <p:spPr>
          <a:xfrm>
            <a:off x="504190" y="218440"/>
            <a:ext cx="8253730" cy="946150"/>
          </a:xfrm>
          <a:prstGeom prst="rect">
            <a:avLst/>
          </a:prstGeom>
          <a:noFill/>
          <a:ln>
            <a:noFill/>
          </a:ln>
        </p:spPr>
        <p:txBody>
          <a:bodyPr lIns="0" tIns="0" rIns="0" bIns="0" anchor="ctr">
            <a:noAutofit/>
          </a:bodyPr>
          <a:lstStyle/>
          <a:p>
            <a:pPr algn="ctr">
              <a:lnSpc>
                <a:spcPct val="100000"/>
              </a:lnSpc>
              <a:tabLst>
                <a:tab pos="0" algn="l"/>
              </a:tabLst>
            </a:pPr>
            <a:r>
              <a:rPr lang="en-US" sz="3200" b="1" strike="noStrike" spc="-1">
                <a:solidFill>
                  <a:srgbClr val="000000"/>
                </a:solidFill>
                <a:latin typeface="Times New Roman" panose="02020603050405020304"/>
                <a:ea typeface="Arial" panose="020B0604020202020204"/>
              </a:rPr>
              <a:t>Implementation</a:t>
            </a:r>
            <a:endParaRPr lang="en-IN" altLang="en-US" sz="3200" b="1" strike="noStrike" spc="-1">
              <a:solidFill>
                <a:srgbClr val="000000"/>
              </a:solidFill>
              <a:latin typeface="Times New Roman" panose="02020603050405020304"/>
              <a:ea typeface="Arial" panose="020B0604020202020204"/>
            </a:endParaRPr>
          </a:p>
        </p:txBody>
      </p:sp>
      <p:sp>
        <p:nvSpPr>
          <p:cNvPr id="239" name="TextShape 2"/>
          <p:cNvSpPr txBox="1"/>
          <p:nvPr/>
        </p:nvSpPr>
        <p:spPr>
          <a:xfrm>
            <a:off x="185230" y="1318980"/>
            <a:ext cx="9071640" cy="3288240"/>
          </a:xfrm>
          <a:prstGeom prst="rect">
            <a:avLst/>
          </a:prstGeom>
          <a:noFill/>
          <a:ln>
            <a:noFill/>
          </a:ln>
        </p:spPr>
        <p:txBody>
          <a:bodyPr lIns="0" tIns="0" rIns="0" bIns="0">
            <a:normAutofit/>
          </a:bodyPr>
          <a:lstStyle/>
          <a:p>
            <a:pPr marL="107950" indent="0">
              <a:spcBef>
                <a:spcPts val="1415"/>
              </a:spcBef>
              <a:buClr>
                <a:srgbClr val="000000"/>
              </a:buClr>
              <a:buSzPct val="45000"/>
              <a:buFont typeface="Wingdings" panose="05000000000000000000" pitchFamily="2" charset="2"/>
              <a:buNone/>
            </a:pPr>
            <a:r>
              <a:rPr lang="en-IN" sz="2000" spc="-1" dirty="0">
                <a:latin typeface="Times New Roman" panose="02020603050405020304"/>
                <a:sym typeface="+mn-ea"/>
              </a:rPr>
              <a:t> </a:t>
            </a:r>
            <a:endParaRPr lang="en-IN" sz="2000" b="0" strike="noStrike" spc="-1" dirty="0">
              <a:latin typeface="Times New Roman" panose="02020603050405020304"/>
            </a:endParaRPr>
          </a:p>
        </p:txBody>
      </p:sp>
      <p:pic>
        <p:nvPicPr>
          <p:cNvPr id="240" name="Google Shape;55;p1_7"/>
          <p:cNvPicPr/>
          <p:nvPr/>
        </p:nvPicPr>
        <p:blipFill>
          <a:blip r:embed="rId1"/>
          <a:stretch>
            <a:fillRect/>
          </a:stretch>
        </p:blipFill>
        <p:spPr>
          <a:xfrm>
            <a:off x="72000" y="288720"/>
            <a:ext cx="1584000" cy="644040"/>
          </a:xfrm>
          <a:prstGeom prst="rect">
            <a:avLst/>
          </a:prstGeom>
          <a:ln>
            <a:noFill/>
          </a:ln>
        </p:spPr>
      </p:pic>
      <p:pic>
        <p:nvPicPr>
          <p:cNvPr id="241" name="Google Shape;54;p1_7"/>
          <p:cNvPicPr/>
          <p:nvPr/>
        </p:nvPicPr>
        <p:blipFill>
          <a:blip r:embed="rId2"/>
          <a:stretch>
            <a:fillRect/>
          </a:stretch>
        </p:blipFill>
        <p:spPr>
          <a:xfrm>
            <a:off x="8424000" y="147960"/>
            <a:ext cx="1296000" cy="1626120"/>
          </a:xfrm>
          <a:prstGeom prst="rect">
            <a:avLst/>
          </a:prstGeom>
          <a:ln>
            <a:noFill/>
          </a:ln>
        </p:spPr>
      </p:pic>
      <p:pic>
        <p:nvPicPr>
          <p:cNvPr id="3" name="Picture 2" descr="Screenshot 2023-04-22 121343"/>
          <p:cNvPicPr>
            <a:picLocks noChangeAspect="1"/>
          </p:cNvPicPr>
          <p:nvPr/>
        </p:nvPicPr>
        <p:blipFill>
          <a:blip r:embed="rId3"/>
          <a:stretch>
            <a:fillRect/>
          </a:stretch>
        </p:blipFill>
        <p:spPr>
          <a:xfrm>
            <a:off x="975995" y="1049020"/>
            <a:ext cx="7618730" cy="4348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extShape 1"/>
          <p:cNvSpPr txBox="1"/>
          <p:nvPr/>
        </p:nvSpPr>
        <p:spPr>
          <a:xfrm>
            <a:off x="504190" y="218440"/>
            <a:ext cx="8253730" cy="946150"/>
          </a:xfrm>
          <a:prstGeom prst="rect">
            <a:avLst/>
          </a:prstGeom>
          <a:noFill/>
          <a:ln>
            <a:noFill/>
          </a:ln>
        </p:spPr>
        <p:txBody>
          <a:bodyPr lIns="0" tIns="0" rIns="0" bIns="0" anchor="ctr">
            <a:noAutofit/>
          </a:bodyPr>
          <a:lstStyle/>
          <a:p>
            <a:pPr algn="ctr">
              <a:lnSpc>
                <a:spcPct val="100000"/>
              </a:lnSpc>
              <a:tabLst>
                <a:tab pos="0" algn="l"/>
              </a:tabLst>
            </a:pPr>
            <a:r>
              <a:rPr lang="en-US" sz="3200" b="1" strike="noStrike" spc="-1">
                <a:solidFill>
                  <a:srgbClr val="000000"/>
                </a:solidFill>
                <a:latin typeface="Times New Roman" panose="02020603050405020304"/>
                <a:ea typeface="Arial" panose="020B0604020202020204"/>
              </a:rPr>
              <a:t>Implementation</a:t>
            </a:r>
            <a:endParaRPr lang="en-IN" altLang="en-US" sz="3200" b="1" strike="noStrike" spc="-1">
              <a:solidFill>
                <a:srgbClr val="000000"/>
              </a:solidFill>
              <a:latin typeface="Times New Roman" panose="02020603050405020304"/>
              <a:ea typeface="Arial" panose="020B0604020202020204"/>
            </a:endParaRPr>
          </a:p>
        </p:txBody>
      </p:sp>
      <p:sp>
        <p:nvSpPr>
          <p:cNvPr id="239" name="TextShape 2"/>
          <p:cNvSpPr txBox="1"/>
          <p:nvPr/>
        </p:nvSpPr>
        <p:spPr>
          <a:xfrm>
            <a:off x="169990" y="1357080"/>
            <a:ext cx="9071640" cy="3288240"/>
          </a:xfrm>
          <a:prstGeom prst="rect">
            <a:avLst/>
          </a:prstGeom>
          <a:noFill/>
          <a:ln>
            <a:noFill/>
          </a:ln>
        </p:spPr>
        <p:txBody>
          <a:bodyPr lIns="0" tIns="0" rIns="0" bIns="0">
            <a:normAutofit/>
          </a:bodyPr>
          <a:lstStyle/>
          <a:p>
            <a:pPr marL="107950" indent="0">
              <a:spcBef>
                <a:spcPts val="1415"/>
              </a:spcBef>
              <a:buClr>
                <a:srgbClr val="000000"/>
              </a:buClr>
              <a:buSzPct val="45000"/>
              <a:buFont typeface="Wingdings" panose="05000000000000000000" pitchFamily="2" charset="2"/>
              <a:buNone/>
            </a:pPr>
            <a:r>
              <a:rPr lang="en-IN" sz="2000" spc="-1" dirty="0">
                <a:latin typeface="Times New Roman" panose="02020603050405020304"/>
                <a:sym typeface="+mn-ea"/>
              </a:rPr>
              <a:t> </a:t>
            </a:r>
            <a:endParaRPr lang="en-IN" sz="2000" b="0" strike="noStrike" spc="-1" dirty="0">
              <a:latin typeface="Times New Roman" panose="02020603050405020304"/>
            </a:endParaRPr>
          </a:p>
        </p:txBody>
      </p:sp>
      <p:pic>
        <p:nvPicPr>
          <p:cNvPr id="240" name="Google Shape;55;p1_7"/>
          <p:cNvPicPr/>
          <p:nvPr/>
        </p:nvPicPr>
        <p:blipFill>
          <a:blip r:embed="rId1"/>
          <a:stretch>
            <a:fillRect/>
          </a:stretch>
        </p:blipFill>
        <p:spPr>
          <a:xfrm>
            <a:off x="72000" y="288720"/>
            <a:ext cx="1584000" cy="644040"/>
          </a:xfrm>
          <a:prstGeom prst="rect">
            <a:avLst/>
          </a:prstGeom>
          <a:ln>
            <a:noFill/>
          </a:ln>
        </p:spPr>
      </p:pic>
      <p:pic>
        <p:nvPicPr>
          <p:cNvPr id="241" name="Google Shape;54;p1_7"/>
          <p:cNvPicPr/>
          <p:nvPr/>
        </p:nvPicPr>
        <p:blipFill>
          <a:blip r:embed="rId2"/>
          <a:stretch>
            <a:fillRect/>
          </a:stretch>
        </p:blipFill>
        <p:spPr>
          <a:xfrm>
            <a:off x="8424000" y="147960"/>
            <a:ext cx="1296000" cy="1626120"/>
          </a:xfrm>
          <a:prstGeom prst="rect">
            <a:avLst/>
          </a:prstGeom>
          <a:ln>
            <a:noFill/>
          </a:ln>
        </p:spPr>
      </p:pic>
      <p:pic>
        <p:nvPicPr>
          <p:cNvPr id="2" name="Picture 1" descr="Screenshot 2023-04-22 121512"/>
          <p:cNvPicPr>
            <a:picLocks noChangeAspect="1"/>
          </p:cNvPicPr>
          <p:nvPr/>
        </p:nvPicPr>
        <p:blipFill>
          <a:blip r:embed="rId3"/>
          <a:stretch>
            <a:fillRect/>
          </a:stretch>
        </p:blipFill>
        <p:spPr>
          <a:xfrm>
            <a:off x="407670" y="1670685"/>
            <a:ext cx="8446770" cy="3387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Shape 1"/>
          <p:cNvSpPr txBox="1"/>
          <p:nvPr/>
        </p:nvSpPr>
        <p:spPr>
          <a:xfrm>
            <a:off x="504000" y="226080"/>
            <a:ext cx="9071640" cy="946440"/>
          </a:xfrm>
          <a:prstGeom prst="rect">
            <a:avLst/>
          </a:prstGeom>
          <a:noFill/>
          <a:ln>
            <a:noFill/>
          </a:ln>
        </p:spPr>
        <p:txBody>
          <a:bodyPr lIns="0" tIns="0" rIns="0" bIns="0" anchor="ctr">
            <a:noAutofit/>
          </a:bodyPr>
          <a:lstStyle/>
          <a:p>
            <a:pPr algn="ctr">
              <a:tabLst>
                <a:tab pos="0" algn="l"/>
              </a:tabLst>
            </a:pPr>
            <a:r>
              <a:rPr lang="en-US" sz="3200" b="1" strike="noStrike" spc="-1">
                <a:solidFill>
                  <a:srgbClr val="000000"/>
                </a:solidFill>
                <a:latin typeface="Times New Roman" panose="02020603050405020304"/>
                <a:ea typeface="Arial" panose="020B0604020202020204"/>
              </a:rPr>
              <a:t>Table of Contents</a:t>
            </a:r>
            <a:endParaRPr lang="en-IN" sz="3200" b="0" strike="noStrike" spc="-1">
              <a:latin typeface="Arial" panose="020B0604020202020204"/>
            </a:endParaRPr>
          </a:p>
        </p:txBody>
      </p:sp>
      <p:sp>
        <p:nvSpPr>
          <p:cNvPr id="210" name="TextShape 2"/>
          <p:cNvSpPr txBox="1"/>
          <p:nvPr/>
        </p:nvSpPr>
        <p:spPr>
          <a:xfrm>
            <a:off x="192215" y="1568466"/>
            <a:ext cx="9071640" cy="3252486"/>
          </a:xfrm>
          <a:prstGeom prst="rect">
            <a:avLst/>
          </a:prstGeom>
          <a:noFill/>
          <a:ln>
            <a:noFill/>
          </a:ln>
        </p:spPr>
        <p:txBody>
          <a:bodyPr lIns="0" tIns="0" rIns="0" bIns="0">
            <a:normAutofit fontScale="90000" lnSpcReduction="20000"/>
          </a:bodyPr>
          <a:lstStyle/>
          <a:p>
            <a:pPr>
              <a:lnSpc>
                <a:spcPct val="100000"/>
              </a:lnSpc>
              <a:tabLst>
                <a:tab pos="0" algn="l"/>
              </a:tabLst>
            </a:pPr>
            <a:r>
              <a:rPr lang="en-US" sz="1800" b="1" strike="noStrike" spc="-1" dirty="0" err="1">
                <a:solidFill>
                  <a:srgbClr val="000000"/>
                </a:solidFill>
                <a:latin typeface="Times New Roman" panose="02020603050405020304"/>
                <a:ea typeface="Arial" panose="020B0604020202020204"/>
              </a:rPr>
              <a:t>Sr.No</a:t>
            </a:r>
            <a:r>
              <a:rPr lang="en-US" sz="1800" b="1" strike="noStrike" spc="-1" dirty="0">
                <a:solidFill>
                  <a:srgbClr val="000000"/>
                </a:solidFill>
                <a:latin typeface="Times New Roman" panose="02020603050405020304"/>
                <a:ea typeface="Arial" panose="020B0604020202020204"/>
              </a:rPr>
              <a:t>. Topic                                                                                            Slide No</a:t>
            </a:r>
            <a:endParaRPr lang="en-IN" sz="1800" b="0" strike="noStrike" spc="-1" dirty="0">
              <a:solidFill>
                <a:srgbClr val="000000"/>
              </a:solidFill>
              <a:latin typeface="Times New Roman" panose="02020603050405020304"/>
            </a:endParaRPr>
          </a:p>
          <a:p>
            <a:pPr marL="431800" indent="-323850">
              <a:lnSpc>
                <a:spcPct val="100000"/>
              </a:lnSpc>
              <a:spcBef>
                <a:spcPts val="565"/>
              </a:spcBef>
              <a:spcAft>
                <a:spcPts val="565"/>
              </a:spcAft>
              <a:buClr>
                <a:srgbClr val="000000"/>
              </a:buClr>
              <a:buFont typeface="StarSymbol"/>
              <a:buAutoNum type="arabicParenR"/>
              <a:tabLst>
                <a:tab pos="0" algn="l"/>
              </a:tabLst>
            </a:pPr>
            <a:r>
              <a:rPr lang="en-US" sz="1800" b="0" strike="noStrike" spc="-1" dirty="0">
                <a:solidFill>
                  <a:srgbClr val="000000"/>
                </a:solidFill>
                <a:latin typeface="Times New Roman" panose="02020603050405020304"/>
                <a:ea typeface="Arial" panose="020B0604020202020204"/>
              </a:rPr>
              <a:t>Introduction……………………………………………………………..3</a:t>
            </a:r>
            <a:endParaRPr lang="en-IN" sz="1800" b="0" strike="noStrike" spc="-1" dirty="0">
              <a:solidFill>
                <a:srgbClr val="000000"/>
              </a:solidFill>
              <a:latin typeface="Times New Roman" panose="02020603050405020304"/>
              <a:ea typeface="Noto Sans CJK SC"/>
            </a:endParaRPr>
          </a:p>
          <a:p>
            <a:pPr marL="431800" indent="-323850">
              <a:lnSpc>
                <a:spcPct val="100000"/>
              </a:lnSpc>
              <a:spcBef>
                <a:spcPts val="565"/>
              </a:spcBef>
              <a:spcAft>
                <a:spcPts val="565"/>
              </a:spcAft>
              <a:buClr>
                <a:srgbClr val="000000"/>
              </a:buClr>
              <a:buFont typeface="StarSymbol"/>
              <a:buAutoNum type="arabicParenR"/>
              <a:tabLst>
                <a:tab pos="0" algn="l"/>
              </a:tabLst>
            </a:pPr>
            <a:r>
              <a:rPr lang="en-US" sz="1800" b="0" strike="noStrike" spc="-1" dirty="0">
                <a:solidFill>
                  <a:srgbClr val="000000"/>
                </a:solidFill>
                <a:latin typeface="Times New Roman" panose="02020603050405020304"/>
                <a:ea typeface="Arial" panose="020B0604020202020204"/>
              </a:rPr>
              <a:t>Literature Survey</a:t>
            </a:r>
            <a:r>
              <a:rPr lang="en-US" sz="1800" b="0" strike="noStrike" spc="-1" dirty="0" smtClean="0">
                <a:solidFill>
                  <a:srgbClr val="000000"/>
                </a:solidFill>
                <a:latin typeface="Times New Roman" panose="02020603050405020304"/>
                <a:ea typeface="Arial" panose="020B0604020202020204"/>
              </a:rPr>
              <a:t>……………………………………………………….4</a:t>
            </a:r>
            <a:endParaRPr lang="en-IN" sz="1800" b="0" strike="noStrike" spc="-1" dirty="0">
              <a:solidFill>
                <a:srgbClr val="000000"/>
              </a:solidFill>
              <a:latin typeface="Times New Roman" panose="02020603050405020304"/>
              <a:ea typeface="Noto Sans CJK SC"/>
            </a:endParaRPr>
          </a:p>
          <a:p>
            <a:pPr marL="431800" indent="-323850">
              <a:lnSpc>
                <a:spcPct val="100000"/>
              </a:lnSpc>
              <a:spcBef>
                <a:spcPts val="565"/>
              </a:spcBef>
              <a:spcAft>
                <a:spcPts val="565"/>
              </a:spcAft>
              <a:buClr>
                <a:srgbClr val="000000"/>
              </a:buClr>
              <a:buFont typeface="StarSymbol"/>
              <a:buAutoNum type="arabicParenR"/>
              <a:tabLst>
                <a:tab pos="0" algn="l"/>
              </a:tabLst>
            </a:pPr>
            <a:r>
              <a:rPr lang="en-US" sz="1800" b="0" strike="noStrike" spc="-1" dirty="0">
                <a:solidFill>
                  <a:srgbClr val="000000"/>
                </a:solidFill>
                <a:latin typeface="Times New Roman" panose="02020603050405020304"/>
                <a:ea typeface="Arial" panose="020B0604020202020204"/>
              </a:rPr>
              <a:t>Problem Statement……………………………………………………...</a:t>
            </a:r>
            <a:r>
              <a:rPr lang="en-US" sz="1800" b="0" strike="noStrike" spc="-1" dirty="0" smtClean="0">
                <a:solidFill>
                  <a:srgbClr val="000000"/>
                </a:solidFill>
                <a:latin typeface="Times New Roman" panose="02020603050405020304"/>
                <a:ea typeface="Arial" panose="020B0604020202020204"/>
              </a:rPr>
              <a:t>7</a:t>
            </a:r>
            <a:endParaRPr lang="en-US" sz="1800" b="0" strike="noStrike" spc="-1" dirty="0" smtClean="0">
              <a:solidFill>
                <a:srgbClr val="000000"/>
              </a:solidFill>
              <a:latin typeface="Times New Roman" panose="02020603050405020304"/>
              <a:ea typeface="Arial" panose="020B0604020202020204"/>
            </a:endParaRPr>
          </a:p>
          <a:p>
            <a:pPr marL="431800" indent="-323850">
              <a:lnSpc>
                <a:spcPct val="100000"/>
              </a:lnSpc>
              <a:spcBef>
                <a:spcPts val="565"/>
              </a:spcBef>
              <a:spcAft>
                <a:spcPts val="565"/>
              </a:spcAft>
              <a:buClr>
                <a:srgbClr val="000000"/>
              </a:buClr>
              <a:buFont typeface="StarSymbol"/>
              <a:buAutoNum type="arabicParenR"/>
              <a:tabLst>
                <a:tab pos="0" algn="l"/>
              </a:tabLst>
            </a:pPr>
            <a:r>
              <a:rPr lang="en-US" spc="-1" dirty="0" smtClean="0">
                <a:solidFill>
                  <a:srgbClr val="000000"/>
                </a:solidFill>
                <a:latin typeface="Times New Roman" panose="02020603050405020304"/>
                <a:ea typeface="Noto Sans CJK SC"/>
              </a:rPr>
              <a:t>Objective</a:t>
            </a:r>
            <a:r>
              <a:rPr lang="en-US" spc="-1" dirty="0">
                <a:solidFill>
                  <a:srgbClr val="000000"/>
                </a:solidFill>
                <a:latin typeface="Times New Roman" panose="02020603050405020304"/>
                <a:ea typeface="Arial" panose="020B0604020202020204"/>
              </a:rPr>
              <a:t> </a:t>
            </a:r>
            <a:r>
              <a:rPr lang="en-US" spc="-1" dirty="0" smtClean="0">
                <a:solidFill>
                  <a:srgbClr val="000000"/>
                </a:solidFill>
                <a:latin typeface="Times New Roman" panose="02020603050405020304"/>
                <a:ea typeface="Arial" panose="020B0604020202020204"/>
              </a:rPr>
              <a:t>…………………………………………………………….....8</a:t>
            </a:r>
            <a:endParaRPr lang="en-US" spc="-1" dirty="0" smtClean="0">
              <a:solidFill>
                <a:srgbClr val="000000"/>
              </a:solidFill>
              <a:latin typeface="Times New Roman" panose="02020603050405020304"/>
              <a:ea typeface="Arial" panose="020B0604020202020204"/>
            </a:endParaRPr>
          </a:p>
          <a:p>
            <a:pPr marL="431800" indent="-323850">
              <a:lnSpc>
                <a:spcPct val="100000"/>
              </a:lnSpc>
              <a:spcBef>
                <a:spcPts val="565"/>
              </a:spcBef>
              <a:spcAft>
                <a:spcPts val="565"/>
              </a:spcAft>
              <a:buClr>
                <a:srgbClr val="000000"/>
              </a:buClr>
              <a:buFont typeface="StarSymbol"/>
              <a:buAutoNum type="arabicParenR"/>
              <a:tabLst>
                <a:tab pos="0" algn="l"/>
              </a:tabLst>
            </a:pPr>
            <a:r>
              <a:rPr lang="en-US" sz="1800" b="0" strike="noStrike" spc="-1" dirty="0" smtClean="0">
                <a:solidFill>
                  <a:srgbClr val="000000"/>
                </a:solidFill>
                <a:latin typeface="Times New Roman" panose="02020603050405020304"/>
                <a:ea typeface="Noto Sans CJK SC"/>
              </a:rPr>
              <a:t>Technological Stack</a:t>
            </a:r>
            <a:r>
              <a:rPr lang="en-US" spc="-1" dirty="0" smtClean="0">
                <a:solidFill>
                  <a:srgbClr val="000000"/>
                </a:solidFill>
                <a:latin typeface="Times New Roman" panose="02020603050405020304"/>
                <a:ea typeface="Arial" panose="020B0604020202020204"/>
              </a:rPr>
              <a:t>………………………………………………….....9</a:t>
            </a:r>
            <a:endParaRPr lang="en-IN" sz="1800" b="0" strike="noStrike" spc="-1" dirty="0">
              <a:solidFill>
                <a:srgbClr val="000000"/>
              </a:solidFill>
              <a:latin typeface="Times New Roman" panose="02020603050405020304"/>
              <a:ea typeface="Noto Sans CJK SC"/>
            </a:endParaRPr>
          </a:p>
          <a:p>
            <a:pPr marL="431800" indent="-323850">
              <a:lnSpc>
                <a:spcPct val="100000"/>
              </a:lnSpc>
              <a:spcBef>
                <a:spcPts val="565"/>
              </a:spcBef>
              <a:spcAft>
                <a:spcPts val="565"/>
              </a:spcAft>
              <a:buClr>
                <a:srgbClr val="000000"/>
              </a:buClr>
              <a:buFont typeface="StarSymbol"/>
              <a:buAutoNum type="arabicParenR"/>
              <a:tabLst>
                <a:tab pos="0" algn="l"/>
              </a:tabLst>
            </a:pPr>
            <a:r>
              <a:rPr lang="en-US" sz="1800" b="0" strike="noStrike" spc="-1" dirty="0">
                <a:solidFill>
                  <a:srgbClr val="000000"/>
                </a:solidFill>
                <a:latin typeface="Times New Roman" panose="02020603050405020304"/>
                <a:ea typeface="Arial" panose="020B0604020202020204"/>
              </a:rPr>
              <a:t>Proposed Methodology</a:t>
            </a:r>
            <a:r>
              <a:rPr lang="en-US" sz="1800" b="0" strike="noStrike" spc="-1" dirty="0" smtClean="0">
                <a:solidFill>
                  <a:srgbClr val="000000"/>
                </a:solidFill>
                <a:latin typeface="Times New Roman" panose="02020603050405020304"/>
                <a:ea typeface="Arial" panose="020B0604020202020204"/>
              </a:rPr>
              <a:t>..………………………………………………..10</a:t>
            </a:r>
            <a:endParaRPr lang="en-IN" sz="1800" b="0" strike="noStrike" spc="-1" dirty="0">
              <a:solidFill>
                <a:srgbClr val="000000"/>
              </a:solidFill>
              <a:latin typeface="Times New Roman" panose="02020603050405020304"/>
              <a:ea typeface="Noto Sans CJK SC"/>
            </a:endParaRPr>
          </a:p>
          <a:p>
            <a:pPr marL="431800" indent="-323850">
              <a:lnSpc>
                <a:spcPct val="100000"/>
              </a:lnSpc>
              <a:spcBef>
                <a:spcPts val="565"/>
              </a:spcBef>
              <a:spcAft>
                <a:spcPts val="565"/>
              </a:spcAft>
              <a:buClr>
                <a:srgbClr val="000000"/>
              </a:buClr>
              <a:buFont typeface="StarSymbol"/>
              <a:buAutoNum type="arabicParenR"/>
              <a:tabLst>
                <a:tab pos="0" algn="l"/>
              </a:tabLst>
            </a:pPr>
            <a:r>
              <a:rPr lang="en-US" sz="1800" b="0" strike="noStrike" spc="-1" dirty="0">
                <a:solidFill>
                  <a:srgbClr val="000000"/>
                </a:solidFill>
                <a:latin typeface="Times New Roman" panose="02020603050405020304"/>
                <a:ea typeface="Arial" panose="020B0604020202020204"/>
              </a:rPr>
              <a:t>Implementation …………………………………………………..…….</a:t>
            </a:r>
            <a:r>
              <a:rPr lang="en-US" sz="1800" b="0" strike="noStrike" spc="-1" dirty="0" smtClean="0">
                <a:solidFill>
                  <a:srgbClr val="000000"/>
                </a:solidFill>
                <a:latin typeface="Times New Roman" panose="02020603050405020304"/>
                <a:ea typeface="Arial" panose="020B0604020202020204"/>
              </a:rPr>
              <a:t>15</a:t>
            </a:r>
            <a:endParaRPr lang="en-IN" sz="1800" b="0" strike="noStrike" spc="-1" dirty="0" smtClean="0">
              <a:solidFill>
                <a:srgbClr val="000000"/>
              </a:solidFill>
              <a:latin typeface="Times New Roman" panose="02020603050405020304"/>
              <a:ea typeface="Noto Sans CJK SC"/>
            </a:endParaRPr>
          </a:p>
          <a:p>
            <a:pPr marL="431800" indent="-323850">
              <a:lnSpc>
                <a:spcPct val="100000"/>
              </a:lnSpc>
              <a:spcBef>
                <a:spcPts val="565"/>
              </a:spcBef>
              <a:spcAft>
                <a:spcPts val="565"/>
              </a:spcAft>
              <a:buClr>
                <a:srgbClr val="000000"/>
              </a:buClr>
              <a:buFont typeface="StarSymbol"/>
              <a:buAutoNum type="arabicParenR"/>
              <a:tabLst>
                <a:tab pos="0" algn="l"/>
              </a:tabLst>
            </a:pPr>
            <a:r>
              <a:rPr lang="en-US" spc="-1" dirty="0">
                <a:solidFill>
                  <a:srgbClr val="000000"/>
                </a:solidFill>
                <a:latin typeface="Times New Roman" panose="02020603050405020304"/>
                <a:ea typeface="Arial" panose="020B0604020202020204"/>
              </a:rPr>
              <a:t>Conclusion </a:t>
            </a:r>
            <a:r>
              <a:rPr lang="en-GB" sz="1800" b="0" strike="noStrike" spc="-1" dirty="0" smtClean="0">
                <a:solidFill>
                  <a:srgbClr val="000000"/>
                </a:solidFill>
                <a:latin typeface="Times New Roman" panose="02020603050405020304"/>
                <a:ea typeface="Arial" panose="020B0604020202020204"/>
              </a:rPr>
              <a:t>……………...........................................................…………20</a:t>
            </a:r>
            <a:endParaRPr lang="en-IN" sz="1800" b="0" strike="noStrike" spc="-1" dirty="0">
              <a:solidFill>
                <a:srgbClr val="000000"/>
              </a:solidFill>
              <a:latin typeface="Times New Roman" panose="02020603050405020304"/>
              <a:ea typeface="Noto Sans CJK SC"/>
            </a:endParaRPr>
          </a:p>
          <a:p>
            <a:pPr marL="431800" indent="-323850">
              <a:lnSpc>
                <a:spcPct val="100000"/>
              </a:lnSpc>
              <a:spcBef>
                <a:spcPts val="565"/>
              </a:spcBef>
              <a:spcAft>
                <a:spcPts val="565"/>
              </a:spcAft>
              <a:buClr>
                <a:srgbClr val="000000"/>
              </a:buClr>
              <a:buFont typeface="StarSymbol"/>
              <a:buAutoNum type="arabicParenR"/>
              <a:tabLst>
                <a:tab pos="0" algn="l"/>
              </a:tabLst>
            </a:pPr>
            <a:r>
              <a:rPr lang="en-US" spc="-1" dirty="0" smtClean="0">
                <a:solidFill>
                  <a:srgbClr val="000000"/>
                </a:solidFill>
                <a:latin typeface="Times New Roman" panose="02020603050405020304"/>
                <a:ea typeface="Arial" panose="020B0604020202020204"/>
              </a:rPr>
              <a:t>Reference</a:t>
            </a:r>
            <a:r>
              <a:rPr lang="en-US" sz="1800" b="0" strike="noStrike" spc="-1" dirty="0" smtClean="0">
                <a:solidFill>
                  <a:srgbClr val="000000"/>
                </a:solidFill>
                <a:latin typeface="Times New Roman" panose="02020603050405020304"/>
                <a:ea typeface="Arial" panose="020B0604020202020204"/>
              </a:rPr>
              <a:t>……………………………………………………………...</a:t>
            </a:r>
            <a:r>
              <a:rPr lang="en-GB" spc="-1" dirty="0" smtClean="0">
                <a:solidFill>
                  <a:srgbClr val="000000"/>
                </a:solidFill>
                <a:latin typeface="Times New Roman" panose="02020603050405020304"/>
                <a:ea typeface="Arial" panose="020B0604020202020204"/>
              </a:rPr>
              <a:t>…</a:t>
            </a:r>
            <a:r>
              <a:rPr lang="en-US" spc="-1" dirty="0" smtClean="0">
                <a:solidFill>
                  <a:srgbClr val="000000"/>
                </a:solidFill>
                <a:latin typeface="Times New Roman" panose="02020603050405020304"/>
                <a:ea typeface="Arial" panose="020B0604020202020204"/>
              </a:rPr>
              <a:t>21</a:t>
            </a:r>
            <a:endParaRPr lang="en-IN" sz="1800" b="0" strike="noStrike" spc="-1" dirty="0">
              <a:solidFill>
                <a:srgbClr val="000000"/>
              </a:solidFill>
              <a:latin typeface="Times New Roman" panose="02020603050405020304"/>
              <a:ea typeface="Noto Sans CJK SC"/>
            </a:endParaRPr>
          </a:p>
        </p:txBody>
      </p:sp>
      <p:pic>
        <p:nvPicPr>
          <p:cNvPr id="211" name="Google Shape;55;p1_0"/>
          <p:cNvPicPr/>
          <p:nvPr/>
        </p:nvPicPr>
        <p:blipFill>
          <a:blip r:embed="rId1"/>
          <a:stretch>
            <a:fillRect/>
          </a:stretch>
        </p:blipFill>
        <p:spPr>
          <a:xfrm>
            <a:off x="72000" y="288720"/>
            <a:ext cx="1584000" cy="644040"/>
          </a:xfrm>
          <a:prstGeom prst="rect">
            <a:avLst/>
          </a:prstGeom>
          <a:ln>
            <a:noFill/>
          </a:ln>
        </p:spPr>
      </p:pic>
      <p:pic>
        <p:nvPicPr>
          <p:cNvPr id="212" name="Google Shape;54;p1_0"/>
          <p:cNvPicPr/>
          <p:nvPr/>
        </p:nvPicPr>
        <p:blipFill>
          <a:blip r:embed="rId2"/>
          <a:stretch>
            <a:fillRect/>
          </a:stretch>
        </p:blipFill>
        <p:spPr>
          <a:xfrm>
            <a:off x="8424000" y="147960"/>
            <a:ext cx="1296000" cy="16261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extShape 1"/>
          <p:cNvSpPr txBox="1"/>
          <p:nvPr/>
        </p:nvSpPr>
        <p:spPr>
          <a:xfrm>
            <a:off x="504190" y="218440"/>
            <a:ext cx="8253730" cy="946150"/>
          </a:xfrm>
          <a:prstGeom prst="rect">
            <a:avLst/>
          </a:prstGeom>
          <a:noFill/>
          <a:ln>
            <a:noFill/>
          </a:ln>
        </p:spPr>
        <p:txBody>
          <a:bodyPr lIns="0" tIns="0" rIns="0" bIns="0" anchor="ctr">
            <a:noAutofit/>
          </a:bodyPr>
          <a:lstStyle/>
          <a:p>
            <a:pPr algn="ctr">
              <a:lnSpc>
                <a:spcPct val="100000"/>
              </a:lnSpc>
              <a:tabLst>
                <a:tab pos="0" algn="l"/>
              </a:tabLst>
            </a:pPr>
            <a:r>
              <a:rPr lang="en-US" sz="3200" b="1" strike="noStrike" spc="-1">
                <a:solidFill>
                  <a:srgbClr val="000000"/>
                </a:solidFill>
                <a:latin typeface="Times New Roman" panose="02020603050405020304"/>
                <a:ea typeface="Arial" panose="020B0604020202020204"/>
              </a:rPr>
              <a:t>Implementation</a:t>
            </a:r>
            <a:endParaRPr lang="en-IN" altLang="en-US" sz="3200" b="1" strike="noStrike" spc="-1">
              <a:solidFill>
                <a:srgbClr val="000000"/>
              </a:solidFill>
              <a:latin typeface="Times New Roman" panose="02020603050405020304"/>
              <a:ea typeface="Arial" panose="020B0604020202020204"/>
            </a:endParaRPr>
          </a:p>
        </p:txBody>
      </p:sp>
      <p:sp>
        <p:nvSpPr>
          <p:cNvPr id="239" name="TextShape 2"/>
          <p:cNvSpPr txBox="1"/>
          <p:nvPr/>
        </p:nvSpPr>
        <p:spPr>
          <a:xfrm>
            <a:off x="169990" y="1357080"/>
            <a:ext cx="9071640" cy="3288240"/>
          </a:xfrm>
          <a:prstGeom prst="rect">
            <a:avLst/>
          </a:prstGeom>
          <a:noFill/>
          <a:ln>
            <a:noFill/>
          </a:ln>
        </p:spPr>
        <p:txBody>
          <a:bodyPr lIns="0" tIns="0" rIns="0" bIns="0">
            <a:normAutofit/>
          </a:bodyPr>
          <a:lstStyle/>
          <a:p>
            <a:pPr marL="107950" indent="0">
              <a:spcBef>
                <a:spcPts val="1415"/>
              </a:spcBef>
              <a:buClr>
                <a:srgbClr val="000000"/>
              </a:buClr>
              <a:buSzPct val="45000"/>
              <a:buFont typeface="Wingdings" panose="05000000000000000000" pitchFamily="2" charset="2"/>
              <a:buNone/>
            </a:pPr>
            <a:r>
              <a:rPr lang="en-IN" sz="2000" spc="-1" dirty="0">
                <a:latin typeface="Times New Roman" panose="02020603050405020304"/>
                <a:sym typeface="+mn-ea"/>
              </a:rPr>
              <a:t> </a:t>
            </a:r>
            <a:endParaRPr lang="en-IN" sz="2000" b="0" strike="noStrike" spc="-1" dirty="0">
              <a:latin typeface="Times New Roman" panose="02020603050405020304"/>
            </a:endParaRPr>
          </a:p>
        </p:txBody>
      </p:sp>
      <p:pic>
        <p:nvPicPr>
          <p:cNvPr id="240" name="Google Shape;55;p1_7"/>
          <p:cNvPicPr/>
          <p:nvPr/>
        </p:nvPicPr>
        <p:blipFill>
          <a:blip r:embed="rId1"/>
          <a:stretch>
            <a:fillRect/>
          </a:stretch>
        </p:blipFill>
        <p:spPr>
          <a:xfrm>
            <a:off x="72000" y="288720"/>
            <a:ext cx="1584000" cy="644040"/>
          </a:xfrm>
          <a:prstGeom prst="rect">
            <a:avLst/>
          </a:prstGeom>
          <a:ln>
            <a:noFill/>
          </a:ln>
        </p:spPr>
      </p:pic>
      <p:pic>
        <p:nvPicPr>
          <p:cNvPr id="241" name="Google Shape;54;p1_7"/>
          <p:cNvPicPr/>
          <p:nvPr/>
        </p:nvPicPr>
        <p:blipFill>
          <a:blip r:embed="rId2"/>
          <a:stretch>
            <a:fillRect/>
          </a:stretch>
        </p:blipFill>
        <p:spPr>
          <a:xfrm>
            <a:off x="8424000" y="147960"/>
            <a:ext cx="1296000" cy="1626120"/>
          </a:xfrm>
          <a:prstGeom prst="rect">
            <a:avLst/>
          </a:prstGeom>
          <a:ln>
            <a:noFill/>
          </a:ln>
        </p:spPr>
      </p:pic>
      <p:pic>
        <p:nvPicPr>
          <p:cNvPr id="3" name="Picture 2" descr="Screenshot 2023-04-22 121532"/>
          <p:cNvPicPr>
            <a:picLocks noChangeAspect="1"/>
          </p:cNvPicPr>
          <p:nvPr/>
        </p:nvPicPr>
        <p:blipFill>
          <a:blip r:embed="rId3"/>
          <a:stretch>
            <a:fillRect/>
          </a:stretch>
        </p:blipFill>
        <p:spPr>
          <a:xfrm>
            <a:off x="675640" y="1540510"/>
            <a:ext cx="7748270" cy="3526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extShape 1"/>
          <p:cNvSpPr txBox="1"/>
          <p:nvPr/>
        </p:nvSpPr>
        <p:spPr>
          <a:xfrm>
            <a:off x="504190" y="218440"/>
            <a:ext cx="8253730" cy="946150"/>
          </a:xfrm>
          <a:prstGeom prst="rect">
            <a:avLst/>
          </a:prstGeom>
          <a:noFill/>
          <a:ln>
            <a:noFill/>
          </a:ln>
        </p:spPr>
        <p:txBody>
          <a:bodyPr lIns="0" tIns="0" rIns="0" bIns="0" anchor="ctr">
            <a:noAutofit/>
          </a:bodyPr>
          <a:lstStyle/>
          <a:p>
            <a:pPr algn="ctr">
              <a:lnSpc>
                <a:spcPct val="100000"/>
              </a:lnSpc>
              <a:tabLst>
                <a:tab pos="0" algn="l"/>
              </a:tabLst>
            </a:pPr>
            <a:r>
              <a:rPr lang="en-US" sz="3200" b="1" strike="noStrike" spc="-1">
                <a:solidFill>
                  <a:srgbClr val="000000"/>
                </a:solidFill>
                <a:latin typeface="Times New Roman" panose="02020603050405020304"/>
                <a:ea typeface="Arial" panose="020B0604020202020204"/>
              </a:rPr>
              <a:t>Implementation</a:t>
            </a:r>
            <a:endParaRPr lang="en-IN" altLang="en-US" sz="3200" b="1" strike="noStrike" spc="-1">
              <a:solidFill>
                <a:srgbClr val="000000"/>
              </a:solidFill>
              <a:latin typeface="Times New Roman" panose="02020603050405020304"/>
              <a:ea typeface="Arial" panose="020B0604020202020204"/>
            </a:endParaRPr>
          </a:p>
        </p:txBody>
      </p:sp>
      <p:sp>
        <p:nvSpPr>
          <p:cNvPr id="239" name="TextShape 2"/>
          <p:cNvSpPr txBox="1"/>
          <p:nvPr/>
        </p:nvSpPr>
        <p:spPr>
          <a:xfrm>
            <a:off x="169990" y="1357080"/>
            <a:ext cx="9071640" cy="3288240"/>
          </a:xfrm>
          <a:prstGeom prst="rect">
            <a:avLst/>
          </a:prstGeom>
          <a:noFill/>
          <a:ln>
            <a:noFill/>
          </a:ln>
        </p:spPr>
        <p:txBody>
          <a:bodyPr lIns="0" tIns="0" rIns="0" bIns="0">
            <a:normAutofit/>
          </a:bodyPr>
          <a:lstStyle/>
          <a:p>
            <a:pPr marL="107950" indent="0">
              <a:spcBef>
                <a:spcPts val="1415"/>
              </a:spcBef>
              <a:buClr>
                <a:srgbClr val="000000"/>
              </a:buClr>
              <a:buSzPct val="45000"/>
              <a:buFont typeface="Wingdings" panose="05000000000000000000" pitchFamily="2" charset="2"/>
              <a:buNone/>
            </a:pPr>
            <a:r>
              <a:rPr lang="en-IN" sz="2000" spc="-1" dirty="0">
                <a:latin typeface="Times New Roman" panose="02020603050405020304"/>
                <a:sym typeface="+mn-ea"/>
              </a:rPr>
              <a:t> </a:t>
            </a:r>
            <a:endParaRPr lang="en-IN" sz="2000" b="0" strike="noStrike" spc="-1" dirty="0">
              <a:latin typeface="Times New Roman" panose="02020603050405020304"/>
            </a:endParaRPr>
          </a:p>
        </p:txBody>
      </p:sp>
      <p:pic>
        <p:nvPicPr>
          <p:cNvPr id="240" name="Google Shape;55;p1_7"/>
          <p:cNvPicPr/>
          <p:nvPr/>
        </p:nvPicPr>
        <p:blipFill>
          <a:blip r:embed="rId1"/>
          <a:stretch>
            <a:fillRect/>
          </a:stretch>
        </p:blipFill>
        <p:spPr>
          <a:xfrm>
            <a:off x="72000" y="288720"/>
            <a:ext cx="1584000" cy="644040"/>
          </a:xfrm>
          <a:prstGeom prst="rect">
            <a:avLst/>
          </a:prstGeom>
          <a:ln>
            <a:noFill/>
          </a:ln>
        </p:spPr>
      </p:pic>
      <p:pic>
        <p:nvPicPr>
          <p:cNvPr id="241" name="Google Shape;54;p1_7"/>
          <p:cNvPicPr/>
          <p:nvPr/>
        </p:nvPicPr>
        <p:blipFill>
          <a:blip r:embed="rId2"/>
          <a:stretch>
            <a:fillRect/>
          </a:stretch>
        </p:blipFill>
        <p:spPr>
          <a:xfrm>
            <a:off x="8424000" y="147960"/>
            <a:ext cx="1296000" cy="1626120"/>
          </a:xfrm>
          <a:prstGeom prst="rect">
            <a:avLst/>
          </a:prstGeom>
          <a:ln>
            <a:noFill/>
          </a:ln>
        </p:spPr>
      </p:pic>
      <p:pic>
        <p:nvPicPr>
          <p:cNvPr id="2" name="Picture 1" descr="Screenshot 2023-04-22 212236"/>
          <p:cNvPicPr>
            <a:picLocks noChangeAspect="1"/>
          </p:cNvPicPr>
          <p:nvPr/>
        </p:nvPicPr>
        <p:blipFill>
          <a:blip r:embed="rId3"/>
          <a:stretch>
            <a:fillRect/>
          </a:stretch>
        </p:blipFill>
        <p:spPr>
          <a:xfrm>
            <a:off x="2866390" y="1229995"/>
            <a:ext cx="3679190" cy="4060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extShape 1"/>
          <p:cNvSpPr txBox="1"/>
          <p:nvPr/>
        </p:nvSpPr>
        <p:spPr>
          <a:xfrm>
            <a:off x="504190" y="218440"/>
            <a:ext cx="8253730" cy="946150"/>
          </a:xfrm>
          <a:prstGeom prst="rect">
            <a:avLst/>
          </a:prstGeom>
          <a:noFill/>
          <a:ln>
            <a:noFill/>
          </a:ln>
        </p:spPr>
        <p:txBody>
          <a:bodyPr lIns="0" tIns="0" rIns="0" bIns="0" anchor="ctr">
            <a:noAutofit/>
          </a:bodyPr>
          <a:lstStyle/>
          <a:p>
            <a:pPr algn="ctr">
              <a:lnSpc>
                <a:spcPct val="100000"/>
              </a:lnSpc>
              <a:tabLst>
                <a:tab pos="0" algn="l"/>
              </a:tabLst>
            </a:pPr>
            <a:r>
              <a:rPr lang="en-US" sz="3200" b="1" strike="noStrike" spc="-1">
                <a:solidFill>
                  <a:srgbClr val="000000"/>
                </a:solidFill>
                <a:latin typeface="Times New Roman" panose="02020603050405020304"/>
                <a:ea typeface="Arial" panose="020B0604020202020204"/>
              </a:rPr>
              <a:t>Implementation</a:t>
            </a:r>
            <a:endParaRPr lang="en-IN" altLang="en-US" sz="3200" b="1" strike="noStrike" spc="-1">
              <a:solidFill>
                <a:srgbClr val="000000"/>
              </a:solidFill>
              <a:latin typeface="Times New Roman" panose="02020603050405020304"/>
              <a:ea typeface="Arial" panose="020B0604020202020204"/>
            </a:endParaRPr>
          </a:p>
        </p:txBody>
      </p:sp>
      <p:sp>
        <p:nvSpPr>
          <p:cNvPr id="239" name="TextShape 2"/>
          <p:cNvSpPr txBox="1"/>
          <p:nvPr/>
        </p:nvSpPr>
        <p:spPr>
          <a:xfrm>
            <a:off x="169990" y="1357080"/>
            <a:ext cx="9071640" cy="3288240"/>
          </a:xfrm>
          <a:prstGeom prst="rect">
            <a:avLst/>
          </a:prstGeom>
          <a:noFill/>
          <a:ln>
            <a:noFill/>
          </a:ln>
        </p:spPr>
        <p:txBody>
          <a:bodyPr lIns="0" tIns="0" rIns="0" bIns="0">
            <a:normAutofit/>
          </a:bodyPr>
          <a:lstStyle/>
          <a:p>
            <a:pPr marL="107950" indent="0">
              <a:spcBef>
                <a:spcPts val="1415"/>
              </a:spcBef>
              <a:buClr>
                <a:srgbClr val="000000"/>
              </a:buClr>
              <a:buSzPct val="45000"/>
              <a:buFont typeface="Wingdings" panose="05000000000000000000" pitchFamily="2" charset="2"/>
              <a:buNone/>
            </a:pPr>
            <a:r>
              <a:rPr lang="en-IN" sz="2000" spc="-1" dirty="0">
                <a:latin typeface="Times New Roman" panose="02020603050405020304"/>
                <a:sym typeface="+mn-ea"/>
              </a:rPr>
              <a:t> </a:t>
            </a:r>
            <a:endParaRPr lang="en-IN" sz="2000" b="0" strike="noStrike" spc="-1" dirty="0">
              <a:latin typeface="Times New Roman" panose="02020603050405020304"/>
            </a:endParaRPr>
          </a:p>
        </p:txBody>
      </p:sp>
      <p:pic>
        <p:nvPicPr>
          <p:cNvPr id="240" name="Google Shape;55;p1_7"/>
          <p:cNvPicPr/>
          <p:nvPr/>
        </p:nvPicPr>
        <p:blipFill>
          <a:blip r:embed="rId1"/>
          <a:stretch>
            <a:fillRect/>
          </a:stretch>
        </p:blipFill>
        <p:spPr>
          <a:xfrm>
            <a:off x="72000" y="288720"/>
            <a:ext cx="1584000" cy="644040"/>
          </a:xfrm>
          <a:prstGeom prst="rect">
            <a:avLst/>
          </a:prstGeom>
          <a:ln>
            <a:noFill/>
          </a:ln>
        </p:spPr>
      </p:pic>
      <p:pic>
        <p:nvPicPr>
          <p:cNvPr id="241" name="Google Shape;54;p1_7"/>
          <p:cNvPicPr/>
          <p:nvPr/>
        </p:nvPicPr>
        <p:blipFill>
          <a:blip r:embed="rId2"/>
          <a:stretch>
            <a:fillRect/>
          </a:stretch>
        </p:blipFill>
        <p:spPr>
          <a:xfrm>
            <a:off x="8424000" y="147960"/>
            <a:ext cx="1296000" cy="1626120"/>
          </a:xfrm>
          <a:prstGeom prst="rect">
            <a:avLst/>
          </a:prstGeom>
          <a:ln>
            <a:noFill/>
          </a:ln>
        </p:spPr>
      </p:pic>
      <p:pic>
        <p:nvPicPr>
          <p:cNvPr id="6" name="Picture 5" descr="Screenshot 2023-04-22 212249"/>
          <p:cNvPicPr>
            <a:picLocks noChangeAspect="1"/>
          </p:cNvPicPr>
          <p:nvPr/>
        </p:nvPicPr>
        <p:blipFill>
          <a:blip r:embed="rId3"/>
          <a:srcRect l="16432" t="31219" r="13914" b="23527"/>
          <a:stretch>
            <a:fillRect/>
          </a:stretch>
        </p:blipFill>
        <p:spPr>
          <a:xfrm>
            <a:off x="2017395" y="1356995"/>
            <a:ext cx="5759450" cy="1094740"/>
          </a:xfrm>
          <a:prstGeom prst="rect">
            <a:avLst/>
          </a:prstGeom>
        </p:spPr>
      </p:pic>
      <p:pic>
        <p:nvPicPr>
          <p:cNvPr id="7" name="Picture 6" descr="Screenshot 2023-04-22 212409"/>
          <p:cNvPicPr>
            <a:picLocks noChangeAspect="1"/>
          </p:cNvPicPr>
          <p:nvPr/>
        </p:nvPicPr>
        <p:blipFill>
          <a:blip r:embed="rId4"/>
          <a:srcRect l="24466" t="31836" r="28025" b="39271"/>
          <a:stretch>
            <a:fillRect/>
          </a:stretch>
        </p:blipFill>
        <p:spPr>
          <a:xfrm>
            <a:off x="1485265" y="2538095"/>
            <a:ext cx="6537960" cy="1421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extShape 1"/>
          <p:cNvSpPr txBox="1"/>
          <p:nvPr/>
        </p:nvSpPr>
        <p:spPr>
          <a:xfrm>
            <a:off x="504000" y="226080"/>
            <a:ext cx="9071640" cy="946440"/>
          </a:xfrm>
          <a:prstGeom prst="rect">
            <a:avLst/>
          </a:prstGeom>
          <a:noFill/>
          <a:ln>
            <a:noFill/>
          </a:ln>
        </p:spPr>
        <p:txBody>
          <a:bodyPr lIns="0" tIns="0" rIns="0" bIns="0" anchor="ctr">
            <a:noAutofit/>
          </a:bodyPr>
          <a:lstStyle/>
          <a:p>
            <a:pPr algn="ctr">
              <a:lnSpc>
                <a:spcPct val="100000"/>
              </a:lnSpc>
              <a:tabLst>
                <a:tab pos="0" algn="l"/>
              </a:tabLst>
            </a:pPr>
            <a:r>
              <a:rPr lang="en-US" sz="3200" b="1" strike="noStrike" spc="-1">
                <a:solidFill>
                  <a:srgbClr val="000000"/>
                </a:solidFill>
                <a:latin typeface="Times New Roman" panose="02020603050405020304"/>
                <a:ea typeface="Arial" panose="020B0604020202020204"/>
              </a:rPr>
              <a:t>Conclusion</a:t>
            </a:r>
            <a:endParaRPr lang="en-IN" sz="3200" b="0" strike="noStrike" spc="-1">
              <a:latin typeface="Times New Roman" panose="02020603050405020304"/>
            </a:endParaRPr>
          </a:p>
        </p:txBody>
      </p:sp>
      <p:sp>
        <p:nvSpPr>
          <p:cNvPr id="251" name="TextShape 2"/>
          <p:cNvSpPr txBox="1"/>
          <p:nvPr/>
        </p:nvSpPr>
        <p:spPr>
          <a:xfrm>
            <a:off x="504000" y="1458410"/>
            <a:ext cx="8084415" cy="3509590"/>
          </a:xfrm>
          <a:prstGeom prst="rect">
            <a:avLst/>
          </a:prstGeom>
          <a:noFill/>
          <a:ln>
            <a:noFill/>
          </a:ln>
        </p:spPr>
        <p:txBody>
          <a:bodyPr lIns="90000" tIns="45000" rIns="90000" bIns="45000">
            <a:noAutofit/>
          </a:bodyPr>
          <a:lstStyle/>
          <a:p>
            <a:pPr marL="457200" lvl="0" indent="-317500" algn="just">
              <a:lnSpc>
                <a:spcPct val="150000"/>
              </a:lnSpc>
              <a:buClr>
                <a:srgbClr val="202124"/>
              </a:buClr>
              <a:buSzPts val="1400"/>
              <a:buChar char="❏"/>
            </a:pPr>
            <a:r>
              <a:rPr lang="en-US" sz="2000" dirty="0" smtClean="0">
                <a:latin typeface="Times New Roman" panose="02020603050405020304" pitchFamily="18" charset="0"/>
                <a:cs typeface="Times New Roman" panose="02020603050405020304" pitchFamily="18" charset="0"/>
              </a:rPr>
              <a:t>Plant diseases have been a significant concern in agriculture for years. Precision agriculture has</a:t>
            </a:r>
            <a:r>
              <a:rPr lang="en-IN" alt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enabled early disease detection and the minimization of losses through optimal decisions based on the</a:t>
            </a:r>
            <a:r>
              <a:rPr lang="en-IN" alt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results of D</a:t>
            </a:r>
            <a:r>
              <a:rPr lang="en-IN" altLang="en-US" sz="2000" dirty="0" err="1" smtClean="0">
                <a:latin typeface="Times New Roman" panose="02020603050405020304" pitchFamily="18" charset="0"/>
                <a:cs typeface="Times New Roman" panose="02020603050405020304" pitchFamily="18" charset="0"/>
              </a:rPr>
              <a:t>eep</a:t>
            </a:r>
            <a:r>
              <a:rPr lang="en-US" sz="2000" dirty="0" smtClean="0">
                <a:latin typeface="Times New Roman" panose="02020603050405020304" pitchFamily="18" charset="0"/>
                <a:cs typeface="Times New Roman" panose="02020603050405020304" pitchFamily="18" charset="0"/>
              </a:rPr>
              <a:t>L</a:t>
            </a:r>
            <a:r>
              <a:rPr lang="en-IN" altLang="en-US" sz="2000" dirty="0" smtClean="0">
                <a:latin typeface="Times New Roman" panose="02020603050405020304" pitchFamily="18" charset="0"/>
                <a:cs typeface="Times New Roman" panose="02020603050405020304" pitchFamily="18" charset="0"/>
              </a:rPr>
              <a:t>earning</a:t>
            </a:r>
            <a:r>
              <a:rPr lang="en-US" sz="2000" dirty="0" smtClean="0">
                <a:latin typeface="Times New Roman" panose="02020603050405020304" pitchFamily="18" charset="0"/>
                <a:cs typeface="Times New Roman" panose="02020603050405020304" pitchFamily="18" charset="0"/>
              </a:rPr>
              <a:t> methods. DL provide solutions with highly-accurate results</a:t>
            </a:r>
            <a:r>
              <a:rPr lang="en-IN" altLang="en-US" sz="2000" dirty="0" smtClean="0">
                <a:latin typeface="Times New Roman" panose="02020603050405020304" pitchFamily="18" charset="0"/>
                <a:cs typeface="Times New Roman" panose="02020603050405020304" pitchFamily="18" charset="0"/>
              </a:rPr>
              <a:t> that</a:t>
            </a:r>
            <a:r>
              <a:rPr lang="en-US" sz="2000" dirty="0" smtClean="0">
                <a:latin typeface="Times New Roman" panose="02020603050405020304" pitchFamily="18" charset="0"/>
                <a:cs typeface="Times New Roman" panose="02020603050405020304" pitchFamily="18" charset="0"/>
              </a:rPr>
              <a:t> enables fast processing</a:t>
            </a:r>
            <a:r>
              <a:rPr lang="en-IN" altLang="en-US" sz="2000" dirty="0" smtClean="0">
                <a:latin typeface="Times New Roman" panose="02020603050405020304" pitchFamily="18" charset="0"/>
                <a:cs typeface="Times New Roman" panose="02020603050405020304" pitchFamily="18" charset="0"/>
              </a:rPr>
              <a:t> thus helps users to detect disease </a:t>
            </a:r>
            <a:r>
              <a:rPr lang="en-US" altLang="en-IN" sz="2000" dirty="0" smtClean="0">
                <a:latin typeface="Times New Roman" panose="02020603050405020304" pitchFamily="18" charset="0"/>
                <a:cs typeface="Times New Roman" panose="02020603050405020304" pitchFamily="18" charset="0"/>
              </a:rPr>
              <a:t>and provide treatment </a:t>
            </a:r>
            <a:r>
              <a:rPr lang="en-IN" altLang="en-US" sz="2000" dirty="0" err="1" smtClean="0">
                <a:latin typeface="Times New Roman" panose="02020603050405020304" pitchFamily="18" charset="0"/>
                <a:cs typeface="Times New Roman" panose="02020603050405020304" pitchFamily="18" charset="0"/>
              </a:rPr>
              <a:t>succesfully</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pic>
        <p:nvPicPr>
          <p:cNvPr id="252" name="Google Shape;55;p1_10"/>
          <p:cNvPicPr/>
          <p:nvPr/>
        </p:nvPicPr>
        <p:blipFill>
          <a:blip r:embed="rId1"/>
          <a:stretch>
            <a:fillRect/>
          </a:stretch>
        </p:blipFill>
        <p:spPr>
          <a:xfrm>
            <a:off x="72000" y="288720"/>
            <a:ext cx="1584000" cy="644040"/>
          </a:xfrm>
          <a:prstGeom prst="rect">
            <a:avLst/>
          </a:prstGeom>
          <a:ln>
            <a:noFill/>
          </a:ln>
        </p:spPr>
      </p:pic>
      <p:pic>
        <p:nvPicPr>
          <p:cNvPr id="253" name="Google Shape;54;p1_10"/>
          <p:cNvPicPr/>
          <p:nvPr/>
        </p:nvPicPr>
        <p:blipFill>
          <a:blip r:embed="rId2"/>
          <a:stretch>
            <a:fillRect/>
          </a:stretch>
        </p:blipFill>
        <p:spPr>
          <a:xfrm>
            <a:off x="8424000" y="147960"/>
            <a:ext cx="1296000" cy="16261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504000" y="226080"/>
            <a:ext cx="9071640" cy="946440"/>
          </a:xfrm>
          <a:prstGeom prst="rect">
            <a:avLst/>
          </a:prstGeom>
          <a:noFill/>
          <a:ln>
            <a:noFill/>
          </a:ln>
        </p:spPr>
        <p:txBody>
          <a:bodyPr lIns="0" tIns="0" rIns="0" bIns="0" anchor="ctr">
            <a:noAutofit/>
          </a:bodyPr>
          <a:lstStyle/>
          <a:p>
            <a:pPr algn="ctr">
              <a:lnSpc>
                <a:spcPct val="100000"/>
              </a:lnSpc>
              <a:tabLst>
                <a:tab pos="0" algn="l"/>
              </a:tabLst>
            </a:pPr>
            <a:r>
              <a:rPr lang="en-US" sz="3200" b="1" strike="noStrike" spc="-1">
                <a:solidFill>
                  <a:srgbClr val="000000"/>
                </a:solidFill>
                <a:latin typeface="Times New Roman" panose="02020603050405020304"/>
                <a:ea typeface="Arial" panose="020B0604020202020204"/>
              </a:rPr>
              <a:t>References</a:t>
            </a:r>
            <a:endParaRPr lang="en-IN" sz="3200" b="0" strike="noStrike" spc="-1">
              <a:latin typeface="Times New Roman" panose="02020603050405020304"/>
            </a:endParaRPr>
          </a:p>
        </p:txBody>
      </p:sp>
      <p:sp>
        <p:nvSpPr>
          <p:cNvPr id="255" name="TextShape 2"/>
          <p:cNvSpPr txBox="1"/>
          <p:nvPr/>
        </p:nvSpPr>
        <p:spPr>
          <a:xfrm>
            <a:off x="504000" y="1326600"/>
            <a:ext cx="8315909" cy="4159800"/>
          </a:xfrm>
          <a:prstGeom prst="rect">
            <a:avLst/>
          </a:prstGeom>
          <a:noFill/>
          <a:ln>
            <a:noFill/>
          </a:ln>
        </p:spPr>
        <p:txBody>
          <a:bodyPr lIns="0" tIns="0" rIns="0" bIns="0">
            <a:normAutofit lnSpcReduction="10000"/>
          </a:bodyPr>
          <a:lstStyle/>
          <a:p>
            <a:pPr indent="0">
              <a:buNone/>
            </a:pPr>
            <a:r>
              <a:rPr lang="en-US" sz="2000" dirty="0">
                <a:latin typeface="Times New Roman" panose="02020603050405020304" pitchFamily="18" charset="0"/>
                <a:cs typeface="Times New Roman" panose="02020603050405020304" pitchFamily="18" charset="0"/>
              </a:rPr>
              <a:t>[1]Marzougui, F.,   Elleuch,   M.,   Kherallah,   M.   (2020).   A   Deep CNN Approach for Plant Disease Detection. 2020 21st Inter- national Arab Conference on Information Technology (ACIT). doi:10.1109/acit50332.2020.9300072</a:t>
            </a:r>
            <a:endParaRPr lang="en-US" sz="2000" dirty="0">
              <a:latin typeface="Times New Roman" panose="02020603050405020304" pitchFamily="18" charset="0"/>
              <a:cs typeface="Times New Roman" panose="02020603050405020304" pitchFamily="18" charset="0"/>
            </a:endParaRPr>
          </a:p>
          <a:p>
            <a:pPr indent="0">
              <a:buNone/>
            </a:pPr>
            <a:endParaRPr lang="en-US" sz="2000" dirty="0">
              <a:latin typeface="Times New Roman" panose="02020603050405020304" pitchFamily="18" charset="0"/>
              <a:cs typeface="Times New Roman" panose="02020603050405020304" pitchFamily="18" charset="0"/>
            </a:endParaRPr>
          </a:p>
          <a:p>
            <a:pPr indent="0">
              <a:buNone/>
            </a:pPr>
            <a:r>
              <a:rPr lang="en-US" sz="2000" dirty="0">
                <a:latin typeface="Times New Roman" panose="02020603050405020304" pitchFamily="18" charset="0"/>
                <a:cs typeface="Times New Roman" panose="02020603050405020304" pitchFamily="18" charset="0"/>
              </a:rPr>
              <a:t>[2]Liu, J., Wang, X.   Plant   diseases   and   pests   detection   based on deep learning: a review. Plant Methods 17, 22 (2021). https://doi.org/10.1186/s13007-021-00722-9</a:t>
            </a:r>
            <a:endParaRPr lang="en-US" sz="2000" dirty="0">
              <a:latin typeface="Times New Roman" panose="02020603050405020304" pitchFamily="18" charset="0"/>
              <a:cs typeface="Times New Roman" panose="02020603050405020304" pitchFamily="18" charset="0"/>
            </a:endParaRPr>
          </a:p>
          <a:p>
            <a:pPr indent="0">
              <a:buNone/>
            </a:pPr>
            <a:endParaRPr lang="en-US" sz="2000" dirty="0">
              <a:latin typeface="Times New Roman" panose="02020603050405020304" pitchFamily="18" charset="0"/>
              <a:cs typeface="Times New Roman" panose="02020603050405020304" pitchFamily="18" charset="0"/>
            </a:endParaRPr>
          </a:p>
          <a:p>
            <a:pPr indent="0">
              <a:buNone/>
            </a:pPr>
            <a:r>
              <a:rPr lang="en-US" sz="2000" dirty="0">
                <a:latin typeface="Times New Roman" panose="02020603050405020304" pitchFamily="18" charset="0"/>
                <a:cs typeface="Times New Roman" panose="02020603050405020304" pitchFamily="18" charset="0"/>
              </a:rPr>
              <a:t>[3]Pandian, J.A.; Kumar, V.D.; Geman, O.; Hnatiuc, M.; Arif, M.; Kanchanadevi, K. Plant Disease Detection Using Deep Convolutional Neural Network. Appl. Sci. 2022, 12, 6982. https://doi.org/10.3390/ app12146982</a:t>
            </a:r>
            <a:endParaRPr lang="en-US" sz="2000" dirty="0">
              <a:latin typeface="Times New Roman" panose="02020603050405020304" pitchFamily="18" charset="0"/>
              <a:cs typeface="Times New Roman" panose="02020603050405020304" pitchFamily="18" charset="0"/>
            </a:endParaRPr>
          </a:p>
          <a:p>
            <a:pPr indent="0">
              <a:buNone/>
            </a:pPr>
            <a:endParaRPr lang="en-US" sz="2000" dirty="0">
              <a:latin typeface="Times New Roman" panose="02020603050405020304" pitchFamily="18" charset="0"/>
              <a:cs typeface="Times New Roman" panose="02020603050405020304" pitchFamily="18" charset="0"/>
            </a:endParaRPr>
          </a:p>
          <a:p>
            <a:pPr indent="0">
              <a:buNone/>
            </a:pPr>
            <a:r>
              <a:rPr lang="en-US" sz="2000" dirty="0">
                <a:latin typeface="Times New Roman" panose="02020603050405020304" pitchFamily="18" charset="0"/>
                <a:cs typeface="Times New Roman" panose="02020603050405020304" pitchFamily="18" charset="0"/>
              </a:rPr>
              <a:t>[4]Saleem, M.H.; Potgieter,   J.;   Arif,   K.M.   Plant   Disease   Detec- tion and Classification by Deep Learning. PlanNetworks, 8, 468. https://doi.org/10.3390/plants8110468</a:t>
            </a:r>
            <a:endParaRPr lang="en-US" sz="2000" dirty="0">
              <a:latin typeface="Times New Roman" panose="02020603050405020304" pitchFamily="18" charset="0"/>
              <a:cs typeface="Times New Roman" panose="02020603050405020304" pitchFamily="18" charset="0"/>
            </a:endParaRPr>
          </a:p>
          <a:p>
            <a:pPr indent="0">
              <a:buNone/>
            </a:pPr>
            <a:endParaRPr lang="en-US" sz="2000" dirty="0">
              <a:latin typeface="Times New Roman" panose="02020603050405020304" pitchFamily="18" charset="0"/>
              <a:cs typeface="Times New Roman" panose="02020603050405020304" pitchFamily="18" charset="0"/>
            </a:endParaRPr>
          </a:p>
        </p:txBody>
      </p:sp>
      <p:pic>
        <p:nvPicPr>
          <p:cNvPr id="256" name="Google Shape;55;p1_11"/>
          <p:cNvPicPr/>
          <p:nvPr/>
        </p:nvPicPr>
        <p:blipFill>
          <a:blip r:embed="rId1"/>
          <a:stretch>
            <a:fillRect/>
          </a:stretch>
        </p:blipFill>
        <p:spPr>
          <a:xfrm>
            <a:off x="72000" y="288720"/>
            <a:ext cx="1584000" cy="644040"/>
          </a:xfrm>
          <a:prstGeom prst="rect">
            <a:avLst/>
          </a:prstGeom>
          <a:ln>
            <a:noFill/>
          </a:ln>
        </p:spPr>
      </p:pic>
      <p:pic>
        <p:nvPicPr>
          <p:cNvPr id="257" name="Google Shape;54;p1_11"/>
          <p:cNvPicPr/>
          <p:nvPr/>
        </p:nvPicPr>
        <p:blipFill>
          <a:blip r:embed="rId2"/>
          <a:stretch>
            <a:fillRect/>
          </a:stretch>
        </p:blipFill>
        <p:spPr>
          <a:xfrm>
            <a:off x="8424000" y="147960"/>
            <a:ext cx="1296000" cy="16261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504000" y="226080"/>
            <a:ext cx="9071640" cy="946440"/>
          </a:xfrm>
          <a:prstGeom prst="rect">
            <a:avLst/>
          </a:prstGeom>
          <a:noFill/>
          <a:ln>
            <a:noFill/>
          </a:ln>
        </p:spPr>
        <p:txBody>
          <a:bodyPr lIns="0" tIns="0" rIns="0" bIns="0" anchor="ctr">
            <a:noAutofit/>
          </a:bodyPr>
          <a:lstStyle/>
          <a:p>
            <a:pPr algn="ctr">
              <a:lnSpc>
                <a:spcPct val="100000"/>
              </a:lnSpc>
              <a:tabLst>
                <a:tab pos="0" algn="l"/>
              </a:tabLst>
            </a:pPr>
            <a:r>
              <a:rPr lang="en-US" sz="3200" b="1" strike="noStrike" spc="-1">
                <a:solidFill>
                  <a:srgbClr val="000000"/>
                </a:solidFill>
                <a:latin typeface="Times New Roman" panose="02020603050405020304"/>
                <a:ea typeface="Arial" panose="020B0604020202020204"/>
              </a:rPr>
              <a:t>References</a:t>
            </a:r>
            <a:endParaRPr lang="en-IN" sz="3200" b="0" strike="noStrike" spc="-1">
              <a:latin typeface="Times New Roman" panose="02020603050405020304"/>
            </a:endParaRPr>
          </a:p>
        </p:txBody>
      </p:sp>
      <p:sp>
        <p:nvSpPr>
          <p:cNvPr id="255" name="TextShape 2"/>
          <p:cNvSpPr txBox="1"/>
          <p:nvPr/>
        </p:nvSpPr>
        <p:spPr>
          <a:xfrm>
            <a:off x="504190" y="1172845"/>
            <a:ext cx="8315960" cy="4313555"/>
          </a:xfrm>
          <a:prstGeom prst="rect">
            <a:avLst/>
          </a:prstGeom>
          <a:noFill/>
          <a:ln>
            <a:noFill/>
          </a:ln>
        </p:spPr>
        <p:txBody>
          <a:bodyPr lIns="0" tIns="0" rIns="0" bIns="0">
            <a:normAutofit fontScale="90000" lnSpcReduction="10000"/>
          </a:bodyPr>
          <a:lstStyle/>
          <a:p>
            <a:pPr indent="0">
              <a:buNone/>
            </a:pPr>
            <a:r>
              <a:rPr lang="en-US" sz="2000" dirty="0">
                <a:latin typeface="Times New Roman" panose="02020603050405020304" pitchFamily="18" charset="0"/>
                <a:cs typeface="Times New Roman" panose="02020603050405020304" pitchFamily="18" charset="0"/>
                <a:sym typeface="+mn-ea"/>
              </a:rPr>
              <a:t>[5]Srivastava, Prakanshu / Mishra, Kritika / Awasthi, Vibhav / Sahu, Vivek</a:t>
            </a:r>
            <a:endParaRPr lang="en-US" sz="2000" dirty="0">
              <a:latin typeface="Times New Roman" panose="02020603050405020304" pitchFamily="18" charset="0"/>
              <a:cs typeface="Times New Roman" panose="02020603050405020304" pitchFamily="18" charset="0"/>
            </a:endParaRPr>
          </a:p>
          <a:p>
            <a:pPr indent="0">
              <a:buNone/>
            </a:pPr>
            <a:r>
              <a:rPr lang="en-US" sz="2000" dirty="0">
                <a:latin typeface="Times New Roman" panose="02020603050405020304" pitchFamily="18" charset="0"/>
                <a:cs typeface="Times New Roman" panose="02020603050405020304" pitchFamily="18" charset="0"/>
                <a:sym typeface="+mn-ea"/>
              </a:rPr>
              <a:t>/ Pal, Pawan Kumar. (2021). PLANT DISEASE DETECTION USING</a:t>
            </a:r>
            <a:endParaRPr lang="en-US" sz="2000" dirty="0">
              <a:latin typeface="Times New Roman" panose="02020603050405020304" pitchFamily="18" charset="0"/>
              <a:cs typeface="Times New Roman" panose="02020603050405020304" pitchFamily="18" charset="0"/>
            </a:endParaRPr>
          </a:p>
          <a:p>
            <a:pPr indent="0">
              <a:buNone/>
            </a:pPr>
            <a:r>
              <a:rPr lang="en-US" sz="2000" dirty="0">
                <a:latin typeface="Times New Roman" panose="02020603050405020304" pitchFamily="18" charset="0"/>
                <a:cs typeface="Times New Roman" panose="02020603050405020304" pitchFamily="18" charset="0"/>
                <a:sym typeface="+mn-ea"/>
              </a:rPr>
              <a:t>CONVOLUTIONAL NEURAL NETWORK. International Journal of Advanced Research. 09.691-698.10.21474/IJAR01/12346.</a:t>
            </a:r>
            <a:endParaRPr lang="en-US" sz="2000" dirty="0">
              <a:latin typeface="Times New Roman" panose="02020603050405020304" pitchFamily="18" charset="0"/>
              <a:cs typeface="Times New Roman" panose="02020603050405020304" pitchFamily="18" charset="0"/>
              <a:sym typeface="+mn-ea"/>
            </a:endParaRPr>
          </a:p>
          <a:p>
            <a:pPr indent="0">
              <a:buNone/>
            </a:pPr>
            <a:endParaRPr lang="en-US" sz="2000" dirty="0">
              <a:latin typeface="Times New Roman" panose="02020603050405020304" pitchFamily="18" charset="0"/>
              <a:cs typeface="Times New Roman" panose="02020603050405020304" pitchFamily="18" charset="0"/>
            </a:endParaRPr>
          </a:p>
          <a:p>
            <a:pPr indent="0">
              <a:buNone/>
            </a:pPr>
            <a:r>
              <a:rPr lang="en-US" sz="2000" dirty="0">
                <a:latin typeface="Times New Roman" panose="02020603050405020304" pitchFamily="18" charset="0"/>
                <a:cs typeface="Times New Roman" panose="02020603050405020304" pitchFamily="18" charset="0"/>
                <a:sym typeface="+mn-ea"/>
              </a:rPr>
              <a:t>[6]L. Li, S. Zhang and B. Wan,g, ”Plant Disease Detection and Chasi- fication by Deep Learning—A Review,” in IEEE Access, vol. 9, pp. 56683-56698, 2021, doi: 10.1109/ACCESS.2021.3069646</a:t>
            </a:r>
            <a:endParaRPr lang="en-US" sz="2000" dirty="0">
              <a:latin typeface="Times New Roman" panose="02020603050405020304" pitchFamily="18" charset="0"/>
              <a:cs typeface="Times New Roman" panose="02020603050405020304" pitchFamily="18" charset="0"/>
              <a:sym typeface="+mn-ea"/>
            </a:endParaRPr>
          </a:p>
          <a:p>
            <a:pPr indent="0">
              <a:buNone/>
            </a:pPr>
            <a:endParaRPr lang="en-US" sz="2000" dirty="0">
              <a:latin typeface="Times New Roman" panose="02020603050405020304" pitchFamily="18" charset="0"/>
              <a:cs typeface="Times New Roman" panose="02020603050405020304" pitchFamily="18" charset="0"/>
              <a:sym typeface="+mn-ea"/>
            </a:endParaRPr>
          </a:p>
          <a:p>
            <a:pPr indent="0">
              <a:buNone/>
            </a:pPr>
            <a:r>
              <a:rPr lang="en-US" sz="2000" dirty="0">
                <a:latin typeface="Times New Roman" panose="02020603050405020304" pitchFamily="18" charset="0"/>
                <a:cs typeface="Times New Roman" panose="02020603050405020304" pitchFamily="18" charset="0"/>
              </a:rPr>
              <a:t>[7]A. KP and J. Anitha, ”Plant disease classification using deep learning,” 2021 3rd International Conferethe nce on Signtypesrocessing and Com- munithe cation (ICPSC), Coimthe batore, India, 2021, pp. 407-411, doi: 10.1109/ICSPC51sizes2021.9451696.</a:t>
            </a:r>
            <a:endParaRPr lang="en-US" sz="2000" dirty="0">
              <a:latin typeface="Times New Roman" panose="02020603050405020304" pitchFamily="18" charset="0"/>
              <a:cs typeface="Times New Roman" panose="02020603050405020304" pitchFamily="18" charset="0"/>
            </a:endParaRPr>
          </a:p>
          <a:p>
            <a:pPr indent="0">
              <a:buNone/>
            </a:pPr>
            <a:endParaRPr lang="en-US" sz="2000" dirty="0">
              <a:latin typeface="Times New Roman" panose="02020603050405020304" pitchFamily="18" charset="0"/>
              <a:cs typeface="Times New Roman" panose="02020603050405020304" pitchFamily="18" charset="0"/>
            </a:endParaRPr>
          </a:p>
          <a:p>
            <a:pPr indent="0">
              <a:buNone/>
            </a:pPr>
            <a:r>
              <a:rPr lang="en-US" sz="2000" dirty="0">
                <a:latin typeface="Times New Roman" panose="02020603050405020304" pitchFamily="18" charset="0"/>
                <a:cs typeface="Times New Roman" panose="02020603050405020304" pitchFamily="18" charset="0"/>
              </a:rPr>
              <a:t>[8]S. M. Omer, K. Z. Ghafoor, and S. K. Askar, “Plant Disease Diag- nosing Based on Deep Learning Techniques: A Survey and Research Challenges”, ARO, vol. 11, no. 1, pp. 38-47, Feb. 2023.</a:t>
            </a:r>
            <a:endParaRPr lang="en-US" sz="2000" dirty="0">
              <a:latin typeface="Times New Roman" panose="02020603050405020304" pitchFamily="18" charset="0"/>
              <a:cs typeface="Times New Roman" panose="02020603050405020304" pitchFamily="18" charset="0"/>
            </a:endParaRPr>
          </a:p>
        </p:txBody>
      </p:sp>
      <p:pic>
        <p:nvPicPr>
          <p:cNvPr id="256" name="Google Shape;55;p1_11"/>
          <p:cNvPicPr/>
          <p:nvPr/>
        </p:nvPicPr>
        <p:blipFill>
          <a:blip r:embed="rId1"/>
          <a:stretch>
            <a:fillRect/>
          </a:stretch>
        </p:blipFill>
        <p:spPr>
          <a:xfrm>
            <a:off x="72000" y="288720"/>
            <a:ext cx="1584000" cy="644040"/>
          </a:xfrm>
          <a:prstGeom prst="rect">
            <a:avLst/>
          </a:prstGeom>
          <a:ln>
            <a:noFill/>
          </a:ln>
        </p:spPr>
      </p:pic>
      <p:pic>
        <p:nvPicPr>
          <p:cNvPr id="257" name="Google Shape;54;p1_11"/>
          <p:cNvPicPr/>
          <p:nvPr/>
        </p:nvPicPr>
        <p:blipFill>
          <a:blip r:embed="rId2"/>
          <a:stretch>
            <a:fillRect/>
          </a:stretch>
        </p:blipFill>
        <p:spPr>
          <a:xfrm>
            <a:off x="8424000" y="147960"/>
            <a:ext cx="1296000" cy="16261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extShape 1"/>
          <p:cNvSpPr txBox="1"/>
          <p:nvPr/>
        </p:nvSpPr>
        <p:spPr>
          <a:xfrm>
            <a:off x="504000" y="226080"/>
            <a:ext cx="9071640" cy="946440"/>
          </a:xfrm>
          <a:prstGeom prst="rect">
            <a:avLst/>
          </a:prstGeom>
          <a:noFill/>
          <a:ln>
            <a:noFill/>
          </a:ln>
        </p:spPr>
        <p:txBody>
          <a:bodyPr lIns="0" tIns="0" rIns="0" bIns="0" anchor="ctr">
            <a:noAutofit/>
          </a:bodyPr>
          <a:lstStyle/>
          <a:p>
            <a:pPr algn="ctr">
              <a:lnSpc>
                <a:spcPct val="100000"/>
              </a:lnSpc>
              <a:tabLst>
                <a:tab pos="0" algn="l"/>
              </a:tabLst>
            </a:pPr>
            <a:r>
              <a:rPr lang="en-US" sz="3200" b="1" strike="noStrike" spc="-1">
                <a:solidFill>
                  <a:srgbClr val="000000"/>
                </a:solidFill>
                <a:latin typeface="Times New Roman" panose="02020603050405020304"/>
                <a:ea typeface="Arial" panose="020B0604020202020204"/>
              </a:rPr>
              <a:t>INTRODUCTION</a:t>
            </a:r>
            <a:endParaRPr lang="en-IN" sz="3200" b="0" strike="noStrike" spc="-1">
              <a:latin typeface="Times New Roman" panose="02020603050405020304"/>
            </a:endParaRPr>
          </a:p>
        </p:txBody>
      </p:sp>
      <p:sp>
        <p:nvSpPr>
          <p:cNvPr id="214" name="TextShape 2"/>
          <p:cNvSpPr txBox="1"/>
          <p:nvPr/>
        </p:nvSpPr>
        <p:spPr>
          <a:xfrm>
            <a:off x="504000" y="1250640"/>
            <a:ext cx="7920000" cy="4201036"/>
          </a:xfrm>
          <a:prstGeom prst="rect">
            <a:avLst/>
          </a:prstGeom>
          <a:noFill/>
          <a:ln>
            <a:noFill/>
          </a:ln>
        </p:spPr>
        <p:txBody>
          <a:bodyPr lIns="0" tIns="0" rIns="0" bIns="0">
            <a:noAutofit/>
          </a:bodyPr>
          <a:lstStyle/>
          <a:p>
            <a:pPr marL="342900" indent="-342900">
              <a:buAutoNum type="arabicPeriod"/>
            </a:pPr>
            <a:r>
              <a:rPr lang="en-US" sz="2000" dirty="0" smtClean="0">
                <a:latin typeface="Times New Roman" panose="02020603050405020304" pitchFamily="18" charset="0"/>
                <a:cs typeface="Times New Roman" panose="02020603050405020304" pitchFamily="18" charset="0"/>
              </a:rPr>
              <a:t>India being an agro-based economy, farmers </a:t>
            </a:r>
            <a:r>
              <a:rPr lang="en-US" sz="2000" dirty="0" err="1" smtClean="0">
                <a:latin typeface="Times New Roman" panose="02020603050405020304" pitchFamily="18" charset="0"/>
                <a:cs typeface="Times New Roman" panose="02020603050405020304" pitchFamily="18" charset="0"/>
              </a:rPr>
              <a:t>experi</a:t>
            </a:r>
            <a:r>
              <a:rPr lang="en-IN" altLang="en-US" sz="2000" dirty="0" err="1" smtClean="0">
                <a:latin typeface="Times New Roman" panose="02020603050405020304" pitchFamily="18" charset="0"/>
                <a:cs typeface="Times New Roman" panose="02020603050405020304" pitchFamily="18" charset="0"/>
              </a:rPr>
              <a:t>e</a:t>
            </a:r>
            <a:r>
              <a:rPr lang="en-US" sz="2000" dirty="0" err="1" smtClean="0">
                <a:latin typeface="Times New Roman" panose="02020603050405020304" pitchFamily="18" charset="0"/>
                <a:cs typeface="Times New Roman" panose="02020603050405020304" pitchFamily="18" charset="0"/>
              </a:rPr>
              <a:t>nce</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alot</a:t>
            </a:r>
            <a:r>
              <a:rPr lang="en-US" sz="2000" dirty="0" smtClean="0">
                <a:latin typeface="Times New Roman" panose="02020603050405020304" pitchFamily="18" charset="0"/>
                <a:cs typeface="Times New Roman" panose="02020603050405020304" pitchFamily="18" charset="0"/>
              </a:rPr>
              <a:t> of problem in detecting and preventing diseases in plants. So there is a necessity in detecting diseases in plants which proves to be effective and convenient for Users.</a:t>
            </a:r>
            <a:endParaRPr lang="en-US" sz="2000" dirty="0" smtClean="0">
              <a:latin typeface="Times New Roman" panose="02020603050405020304" pitchFamily="18" charset="0"/>
              <a:cs typeface="Times New Roman" panose="02020603050405020304" pitchFamily="18" charset="0"/>
            </a:endParaRPr>
          </a:p>
          <a:p>
            <a:pPr marL="342900" indent="-342900">
              <a:buAutoNum type="arabicPeriod"/>
            </a:pPr>
            <a:r>
              <a:rPr lang="en-US" sz="2000" dirty="0" smtClean="0">
                <a:latin typeface="Times New Roman" panose="02020603050405020304" pitchFamily="18" charset="0"/>
                <a:cs typeface="Times New Roman" panose="02020603050405020304" pitchFamily="18" charset="0"/>
              </a:rPr>
              <a:t>Relying on pure naked-eye observation to detect and classify diseases can be very </a:t>
            </a:r>
            <a:r>
              <a:rPr lang="en-US" sz="2000" dirty="0" err="1" smtClean="0">
                <a:latin typeface="Times New Roman" panose="02020603050405020304" pitchFamily="18" charset="0"/>
                <a:cs typeface="Times New Roman" panose="02020603050405020304" pitchFamily="18" charset="0"/>
              </a:rPr>
              <a:t>unprecise</a:t>
            </a:r>
            <a:r>
              <a:rPr lang="en-US" sz="2000" dirty="0" smtClean="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342900" indent="-342900">
              <a:buAutoNum type="arabicPeriod"/>
            </a:pPr>
            <a:r>
              <a:rPr lang="en-US" sz="2000" dirty="0" smtClean="0">
                <a:latin typeface="Times New Roman" panose="02020603050405020304" pitchFamily="18" charset="0"/>
                <a:cs typeface="Times New Roman" panose="02020603050405020304" pitchFamily="18" charset="0"/>
              </a:rPr>
              <a:t>Therefore in field of agriculture, detection of disease in plants plays an              important role. To detect a plant disease in very initial stage, use of disease detection technique is beneficial.</a:t>
            </a:r>
            <a:endParaRPr lang="en-US" sz="2000" dirty="0" smtClean="0">
              <a:latin typeface="Times New Roman" panose="02020603050405020304" pitchFamily="18" charset="0"/>
              <a:cs typeface="Times New Roman" panose="02020603050405020304" pitchFamily="18" charset="0"/>
            </a:endParaRPr>
          </a:p>
          <a:p>
            <a:pPr marL="342900" indent="-342900">
              <a:buAutoNum type="arabicPeriod"/>
            </a:pPr>
            <a:r>
              <a:rPr lang="en-US" sz="2000" dirty="0" smtClean="0">
                <a:latin typeface="Times New Roman" panose="02020603050405020304" pitchFamily="18" charset="0"/>
                <a:cs typeface="Times New Roman" panose="02020603050405020304" pitchFamily="18" charset="0"/>
              </a:rPr>
              <a:t>So  Deep learning and neural networks can be used to get more accurate result.</a:t>
            </a:r>
            <a:endParaRPr lang="en-US" sz="2000" dirty="0">
              <a:latin typeface="Times New Roman" panose="02020603050405020304" pitchFamily="18" charset="0"/>
              <a:cs typeface="Times New Roman" panose="02020603050405020304" pitchFamily="18" charset="0"/>
            </a:endParaRPr>
          </a:p>
        </p:txBody>
      </p:sp>
      <p:pic>
        <p:nvPicPr>
          <p:cNvPr id="215" name="Google Shape;55;p1_1"/>
          <p:cNvPicPr/>
          <p:nvPr/>
        </p:nvPicPr>
        <p:blipFill>
          <a:blip r:embed="rId1"/>
          <a:stretch>
            <a:fillRect/>
          </a:stretch>
        </p:blipFill>
        <p:spPr>
          <a:xfrm>
            <a:off x="72000" y="288720"/>
            <a:ext cx="1584000" cy="644040"/>
          </a:xfrm>
          <a:prstGeom prst="rect">
            <a:avLst/>
          </a:prstGeom>
          <a:ln>
            <a:noFill/>
          </a:ln>
        </p:spPr>
      </p:pic>
      <p:pic>
        <p:nvPicPr>
          <p:cNvPr id="216" name="Google Shape;54;p1_1"/>
          <p:cNvPicPr/>
          <p:nvPr/>
        </p:nvPicPr>
        <p:blipFill>
          <a:blip r:embed="rId2"/>
          <a:stretch>
            <a:fillRect/>
          </a:stretch>
        </p:blipFill>
        <p:spPr>
          <a:xfrm>
            <a:off x="8424000" y="147960"/>
            <a:ext cx="1296000" cy="16261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extShape 1"/>
          <p:cNvSpPr txBox="1"/>
          <p:nvPr/>
        </p:nvSpPr>
        <p:spPr>
          <a:xfrm>
            <a:off x="504000" y="226080"/>
            <a:ext cx="9071640" cy="946440"/>
          </a:xfrm>
          <a:prstGeom prst="rect">
            <a:avLst/>
          </a:prstGeom>
          <a:noFill/>
          <a:ln>
            <a:noFill/>
          </a:ln>
        </p:spPr>
        <p:txBody>
          <a:bodyPr lIns="0" tIns="0" rIns="0" bIns="0" anchor="ctr">
            <a:noAutofit/>
          </a:bodyPr>
          <a:lstStyle/>
          <a:p>
            <a:pPr algn="ctr">
              <a:lnSpc>
                <a:spcPct val="100000"/>
              </a:lnSpc>
              <a:tabLst>
                <a:tab pos="0" algn="l"/>
              </a:tabLst>
            </a:pPr>
            <a:r>
              <a:rPr lang="en-US" sz="3200" b="1" strike="noStrike" spc="-1" dirty="0">
                <a:solidFill>
                  <a:srgbClr val="000000"/>
                </a:solidFill>
                <a:latin typeface="Times New Roman" panose="02020603050405020304"/>
                <a:ea typeface="Arial" panose="020B0604020202020204"/>
              </a:rPr>
              <a:t>Literature Review</a:t>
            </a:r>
            <a:endParaRPr lang="en-IN" sz="3200" b="0" strike="noStrike" spc="-1" dirty="0">
              <a:latin typeface="Times New Roman" panose="02020603050405020304"/>
            </a:endParaRPr>
          </a:p>
        </p:txBody>
      </p:sp>
      <p:pic>
        <p:nvPicPr>
          <p:cNvPr id="220" name="Google Shape;55;p1_2"/>
          <p:cNvPicPr/>
          <p:nvPr/>
        </p:nvPicPr>
        <p:blipFill>
          <a:blip r:embed="rId1"/>
          <a:stretch>
            <a:fillRect/>
          </a:stretch>
        </p:blipFill>
        <p:spPr>
          <a:xfrm>
            <a:off x="72000" y="288720"/>
            <a:ext cx="1584000" cy="644040"/>
          </a:xfrm>
          <a:prstGeom prst="rect">
            <a:avLst/>
          </a:prstGeom>
          <a:ln>
            <a:noFill/>
          </a:ln>
        </p:spPr>
      </p:pic>
      <p:pic>
        <p:nvPicPr>
          <p:cNvPr id="221" name="Google Shape;54;p1_2"/>
          <p:cNvPicPr/>
          <p:nvPr/>
        </p:nvPicPr>
        <p:blipFill>
          <a:blip r:embed="rId2"/>
          <a:stretch>
            <a:fillRect/>
          </a:stretch>
        </p:blipFill>
        <p:spPr>
          <a:xfrm>
            <a:off x="8424000" y="147960"/>
            <a:ext cx="1296000" cy="1626120"/>
          </a:xfrm>
          <a:prstGeom prst="rect">
            <a:avLst/>
          </a:prstGeom>
          <a:ln>
            <a:noFill/>
          </a:ln>
        </p:spPr>
      </p:pic>
      <p:graphicFrame>
        <p:nvGraphicFramePr>
          <p:cNvPr id="7" name="Google Shape;92;p16"/>
          <p:cNvGraphicFramePr/>
          <p:nvPr/>
        </p:nvGraphicFramePr>
        <p:xfrm>
          <a:off x="363113" y="1291992"/>
          <a:ext cx="8144280" cy="3905042"/>
        </p:xfrm>
        <a:graphic>
          <a:graphicData uri="http://schemas.openxmlformats.org/drawingml/2006/table">
            <a:tbl>
              <a:tblPr>
                <a:tableStyleId>{284E427A-3D55-4303-BF80-6455036E1DE7}</a:tableStyleId>
              </a:tblPr>
              <a:tblGrid>
                <a:gridCol w="2548842"/>
                <a:gridCol w="2987489"/>
                <a:gridCol w="2607949"/>
              </a:tblGrid>
              <a:tr h="533352">
                <a:tc>
                  <a:txBody>
                    <a:bodyPr/>
                    <a:lstStyle/>
                    <a:p>
                      <a:pPr marL="0" lvl="0" indent="0" algn="ctr" rtl="0">
                        <a:spcBef>
                          <a:spcPts val="0"/>
                        </a:spcBef>
                        <a:spcAft>
                          <a:spcPts val="0"/>
                        </a:spcAft>
                        <a:buNone/>
                      </a:pPr>
                      <a:r>
                        <a:rPr lang="en-US" sz="1600" dirty="0">
                          <a:ln>
                            <a:noFill/>
                          </a:ln>
                          <a:solidFill>
                            <a:sysClr val="windowText" lastClr="000000"/>
                          </a:solidFill>
                          <a:latin typeface="Times New Roman" panose="02020603050405020304" pitchFamily="18" charset="0"/>
                          <a:cs typeface="Times New Roman" panose="02020603050405020304" pitchFamily="18" charset="0"/>
                        </a:rPr>
                        <a:t>Title of paper</a:t>
                      </a:r>
                      <a:endParaRPr sz="1600" dirty="0">
                        <a:ln>
                          <a:noFill/>
                        </a:ln>
                        <a:solidFill>
                          <a:sysClr val="windowText" lastClr="0000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ctr" rtl="0">
                        <a:spcBef>
                          <a:spcPts val="0"/>
                        </a:spcBef>
                        <a:spcAft>
                          <a:spcPts val="0"/>
                        </a:spcAft>
                        <a:buNone/>
                      </a:pPr>
                      <a:r>
                        <a:rPr lang="en-US" sz="1600">
                          <a:ln>
                            <a:noFill/>
                          </a:ln>
                          <a:solidFill>
                            <a:sysClr val="windowText" lastClr="000000"/>
                          </a:solidFill>
                          <a:latin typeface="Times New Roman" panose="02020603050405020304" pitchFamily="18" charset="0"/>
                          <a:cs typeface="Times New Roman" panose="02020603050405020304" pitchFamily="18" charset="0"/>
                        </a:rPr>
                        <a:t>Method used</a:t>
                      </a:r>
                      <a:endParaRPr sz="1600">
                        <a:ln>
                          <a:noFill/>
                        </a:ln>
                        <a:solidFill>
                          <a:sysClr val="windowText" lastClr="0000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ctr" rtl="0">
                        <a:spcBef>
                          <a:spcPts val="0"/>
                        </a:spcBef>
                        <a:spcAft>
                          <a:spcPts val="0"/>
                        </a:spcAft>
                        <a:buNone/>
                      </a:pPr>
                      <a:r>
                        <a:rPr lang="en-US" sz="1600" dirty="0">
                          <a:ln>
                            <a:noFill/>
                          </a:ln>
                          <a:solidFill>
                            <a:sysClr val="windowText" lastClr="000000"/>
                          </a:solidFill>
                          <a:latin typeface="Times New Roman" panose="02020603050405020304" pitchFamily="18" charset="0"/>
                          <a:cs typeface="Times New Roman" panose="02020603050405020304" pitchFamily="18" charset="0"/>
                        </a:rPr>
                        <a:t>Disadvantages</a:t>
                      </a:r>
                      <a:endParaRPr lang="en-US" sz="1600" dirty="0">
                        <a:ln>
                          <a:noFill/>
                        </a:ln>
                        <a:solidFill>
                          <a:sysClr val="windowText" lastClr="000000"/>
                        </a:solidFill>
                        <a:latin typeface="Times New Roman" panose="02020603050405020304" pitchFamily="18" charset="0"/>
                        <a:cs typeface="Times New Roman" panose="02020603050405020304" pitchFamily="18" charset="0"/>
                      </a:endParaRPr>
                    </a:p>
                  </a:txBody>
                  <a:tcPr marL="91425" marR="91425" marT="91425" marB="91425"/>
                </a:tc>
              </a:tr>
              <a:tr h="3371690">
                <a:tc>
                  <a:txBody>
                    <a:bodyPr/>
                    <a:lstStyle/>
                    <a:p>
                      <a:r>
                        <a:rPr lang="en-US" sz="1600" b="1" i="0" kern="1200" dirty="0">
                          <a:solidFill>
                            <a:schemeClr val="tx1"/>
                          </a:solidFill>
                          <a:effectLst/>
                          <a:latin typeface="Times New Roman" panose="02020603050405020304" pitchFamily="18" charset="0"/>
                          <a:ea typeface="+mn-ea"/>
                          <a:cs typeface="Times New Roman" panose="02020603050405020304" pitchFamily="18" charset="0"/>
                        </a:rPr>
                        <a:t>Remote area Plant Disease Detection using Image Processing [Navdeep Sharma IOSR journal] 2018</a:t>
                      </a:r>
                      <a:endParaRPr lang="en-US" sz="1600" b="1"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sz="1600" dirty="0">
                          <a:ln>
                            <a:noFill/>
                          </a:ln>
                          <a:solidFill>
                            <a:sysClr val="windowText" lastClr="000000"/>
                          </a:solidFill>
                          <a:latin typeface="Times New Roman" panose="02020603050405020304" pitchFamily="18" charset="0"/>
                          <a:cs typeface="Times New Roman" panose="02020603050405020304" pitchFamily="18" charset="0"/>
                        </a:rPr>
                        <a:t> The method involves collecting digital images of healthy and affected plants and then separating the RGB components of these images. The CCM (color co-occurrence matrix) methodology is used for texture analysis, and K-means clustering is used for image segmentation.</a:t>
                      </a:r>
                      <a:endParaRPr lang="en-US" sz="1600" dirty="0">
                        <a:ln>
                          <a:noFill/>
                        </a:ln>
                        <a:solidFill>
                          <a:sysClr val="windowText" lastClr="0000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285750" marR="0" lvl="0" indent="-285750" algn="l" rtl="0">
                        <a:lnSpc>
                          <a:spcPct val="100000"/>
                        </a:lnSpc>
                        <a:spcBef>
                          <a:spcPts val="0"/>
                        </a:spcBef>
                        <a:spcAft>
                          <a:spcPts val="0"/>
                        </a:spcAft>
                        <a:buFont typeface="Arial" panose="020B0604020202020204" pitchFamily="34" charset="0"/>
                        <a:buChar char="•"/>
                      </a:pPr>
                      <a:r>
                        <a:rPr lang="en-US" altLang="en-US" sz="1600" dirty="0" smtClean="0">
                          <a:ln>
                            <a:noFill/>
                          </a:ln>
                          <a:solidFill>
                            <a:sysClr val="windowText" lastClr="000000"/>
                          </a:solidFill>
                          <a:latin typeface="Times New Roman" panose="02020603050405020304" pitchFamily="18" charset="0"/>
                          <a:cs typeface="Times New Roman" panose="02020603050405020304" pitchFamily="18" charset="0"/>
                        </a:rPr>
                        <a:t>Limited scope</a:t>
                      </a:r>
                      <a:endParaRPr lang="en-US" altLang="en-US" sz="1600" dirty="0" smtClean="0">
                        <a:ln>
                          <a:noFill/>
                        </a:ln>
                        <a:solidFill>
                          <a:sysClr val="windowText" lastClr="000000"/>
                        </a:solidFill>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Font typeface="Arial" panose="020B0604020202020204" pitchFamily="34" charset="0"/>
                        <a:buChar char="•"/>
                      </a:pPr>
                      <a:r>
                        <a:rPr lang="en-US" altLang="en-US" sz="1600" dirty="0" smtClean="0">
                          <a:ln>
                            <a:noFill/>
                          </a:ln>
                          <a:solidFill>
                            <a:sysClr val="windowText" lastClr="000000"/>
                          </a:solidFill>
                          <a:latin typeface="Times New Roman" panose="02020603050405020304" pitchFamily="18" charset="0"/>
                          <a:cs typeface="Times New Roman" panose="02020603050405020304" pitchFamily="18" charset="0"/>
                        </a:rPr>
                        <a:t>Dependence on image quality</a:t>
                      </a:r>
                      <a:endParaRPr lang="en-US" altLang="en-US" sz="1600" dirty="0" smtClean="0">
                        <a:ln>
                          <a:noFill/>
                        </a:ln>
                        <a:solidFill>
                          <a:sysClr val="windowText" lastClr="000000"/>
                        </a:solidFill>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Font typeface="Arial" panose="020B0604020202020204" pitchFamily="34" charset="0"/>
                        <a:buChar char="•"/>
                      </a:pPr>
                      <a:r>
                        <a:rPr lang="en-US" altLang="en-US" sz="1600" dirty="0" smtClean="0">
                          <a:ln>
                            <a:noFill/>
                          </a:ln>
                          <a:solidFill>
                            <a:sysClr val="windowText" lastClr="000000"/>
                          </a:solidFill>
                          <a:latin typeface="Times New Roman" panose="02020603050405020304" pitchFamily="18" charset="0"/>
                          <a:cs typeface="Times New Roman" panose="02020603050405020304" pitchFamily="18" charset="0"/>
                        </a:rPr>
                        <a:t>Complexity</a:t>
                      </a:r>
                      <a:endParaRPr lang="en-US" altLang="en-US" sz="1600" dirty="0" smtClean="0">
                        <a:ln>
                          <a:noFill/>
                        </a:ln>
                        <a:solidFill>
                          <a:sysClr val="windowText" lastClr="000000"/>
                        </a:solidFill>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Font typeface="Arial" panose="020B0604020202020204" pitchFamily="34" charset="0"/>
                        <a:buChar char="•"/>
                      </a:pPr>
                      <a:r>
                        <a:rPr lang="en-US" altLang="en-US" sz="1600" dirty="0" smtClean="0">
                          <a:ln>
                            <a:noFill/>
                          </a:ln>
                          <a:solidFill>
                            <a:sysClr val="windowText" lastClr="000000"/>
                          </a:solidFill>
                          <a:latin typeface="Times New Roman" panose="02020603050405020304" pitchFamily="18" charset="0"/>
                          <a:cs typeface="Times New Roman" panose="02020603050405020304" pitchFamily="18" charset="0"/>
                        </a:rPr>
                        <a:t>Limited feature set</a:t>
                      </a:r>
                      <a:endParaRPr lang="en-US" altLang="en-US" sz="1600" dirty="0" smtClean="0">
                        <a:ln>
                          <a:noFill/>
                        </a:ln>
                        <a:solidFill>
                          <a:sysClr val="windowText" lastClr="000000"/>
                        </a:solidFill>
                        <a:latin typeface="Times New Roman" panose="02020603050405020304" pitchFamily="18" charset="0"/>
                        <a:cs typeface="Times New Roman" panose="02020603050405020304" pitchFamily="18" charset="0"/>
                      </a:endParaRPr>
                    </a:p>
                  </a:txBody>
                  <a:tcPr marL="68575" marR="68575" marT="91425" marB="91425"/>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extShape 1"/>
          <p:cNvSpPr txBox="1"/>
          <p:nvPr/>
        </p:nvSpPr>
        <p:spPr>
          <a:xfrm>
            <a:off x="504000" y="226080"/>
            <a:ext cx="9071640" cy="946440"/>
          </a:xfrm>
          <a:prstGeom prst="rect">
            <a:avLst/>
          </a:prstGeom>
          <a:noFill/>
          <a:ln>
            <a:noFill/>
          </a:ln>
        </p:spPr>
        <p:txBody>
          <a:bodyPr lIns="0" tIns="0" rIns="0" bIns="0" anchor="ctr">
            <a:noAutofit/>
          </a:bodyPr>
          <a:lstStyle/>
          <a:p>
            <a:pPr algn="ctr">
              <a:lnSpc>
                <a:spcPct val="100000"/>
              </a:lnSpc>
              <a:tabLst>
                <a:tab pos="0" algn="l"/>
              </a:tabLst>
            </a:pPr>
            <a:r>
              <a:rPr lang="en-US" sz="3200" b="1" strike="noStrike" spc="-1" dirty="0">
                <a:solidFill>
                  <a:srgbClr val="000000"/>
                </a:solidFill>
                <a:latin typeface="Times New Roman" panose="02020603050405020304"/>
                <a:ea typeface="Arial" panose="020B0604020202020204"/>
              </a:rPr>
              <a:t>Literature Review</a:t>
            </a:r>
            <a:endParaRPr lang="en-IN" sz="3200" b="0" strike="noStrike" spc="-1" dirty="0">
              <a:latin typeface="Times New Roman" panose="02020603050405020304"/>
            </a:endParaRPr>
          </a:p>
        </p:txBody>
      </p:sp>
      <p:pic>
        <p:nvPicPr>
          <p:cNvPr id="220" name="Google Shape;55;p1_2"/>
          <p:cNvPicPr/>
          <p:nvPr/>
        </p:nvPicPr>
        <p:blipFill>
          <a:blip r:embed="rId1"/>
          <a:stretch>
            <a:fillRect/>
          </a:stretch>
        </p:blipFill>
        <p:spPr>
          <a:xfrm>
            <a:off x="72000" y="288720"/>
            <a:ext cx="1584000" cy="644040"/>
          </a:xfrm>
          <a:prstGeom prst="rect">
            <a:avLst/>
          </a:prstGeom>
          <a:ln>
            <a:noFill/>
          </a:ln>
        </p:spPr>
      </p:pic>
      <p:pic>
        <p:nvPicPr>
          <p:cNvPr id="221" name="Google Shape;54;p1_2"/>
          <p:cNvPicPr/>
          <p:nvPr/>
        </p:nvPicPr>
        <p:blipFill>
          <a:blip r:embed="rId2"/>
          <a:stretch>
            <a:fillRect/>
          </a:stretch>
        </p:blipFill>
        <p:spPr>
          <a:xfrm>
            <a:off x="8424000" y="147960"/>
            <a:ext cx="1296000" cy="1626120"/>
          </a:xfrm>
          <a:prstGeom prst="rect">
            <a:avLst/>
          </a:prstGeom>
          <a:ln>
            <a:noFill/>
          </a:ln>
        </p:spPr>
      </p:pic>
      <p:graphicFrame>
        <p:nvGraphicFramePr>
          <p:cNvPr id="7" name="Google Shape;92;p16"/>
          <p:cNvGraphicFramePr/>
          <p:nvPr/>
        </p:nvGraphicFramePr>
        <p:xfrm>
          <a:off x="363113" y="1291992"/>
          <a:ext cx="8144280" cy="3905042"/>
        </p:xfrm>
        <a:graphic>
          <a:graphicData uri="http://schemas.openxmlformats.org/drawingml/2006/table">
            <a:tbl>
              <a:tblPr>
                <a:tableStyleId>{284E427A-3D55-4303-BF80-6455036E1DE7}</a:tableStyleId>
              </a:tblPr>
              <a:tblGrid>
                <a:gridCol w="2548842"/>
                <a:gridCol w="2987489"/>
                <a:gridCol w="2607949"/>
              </a:tblGrid>
              <a:tr h="533352">
                <a:tc>
                  <a:txBody>
                    <a:bodyPr/>
                    <a:lstStyle/>
                    <a:p>
                      <a:pPr marL="0" lvl="0" indent="0" algn="ctr" rtl="0">
                        <a:spcBef>
                          <a:spcPts val="0"/>
                        </a:spcBef>
                        <a:spcAft>
                          <a:spcPts val="0"/>
                        </a:spcAft>
                        <a:buNone/>
                      </a:pPr>
                      <a:r>
                        <a:rPr lang="en-US" sz="1600" dirty="0">
                          <a:ln>
                            <a:noFill/>
                          </a:ln>
                          <a:solidFill>
                            <a:sysClr val="windowText" lastClr="000000"/>
                          </a:solidFill>
                          <a:latin typeface="Times New Roman" panose="02020603050405020304" pitchFamily="18" charset="0"/>
                          <a:cs typeface="Times New Roman" panose="02020603050405020304" pitchFamily="18" charset="0"/>
                        </a:rPr>
                        <a:t>Title of paper</a:t>
                      </a:r>
                      <a:endParaRPr sz="1600" dirty="0">
                        <a:ln>
                          <a:noFill/>
                        </a:ln>
                        <a:solidFill>
                          <a:sysClr val="windowText" lastClr="0000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ctr" rtl="0">
                        <a:spcBef>
                          <a:spcPts val="0"/>
                        </a:spcBef>
                        <a:spcAft>
                          <a:spcPts val="0"/>
                        </a:spcAft>
                        <a:buNone/>
                      </a:pPr>
                      <a:r>
                        <a:rPr lang="en-US" sz="1600">
                          <a:ln>
                            <a:noFill/>
                          </a:ln>
                          <a:solidFill>
                            <a:sysClr val="windowText" lastClr="000000"/>
                          </a:solidFill>
                          <a:latin typeface="Times New Roman" panose="02020603050405020304" pitchFamily="18" charset="0"/>
                          <a:cs typeface="Times New Roman" panose="02020603050405020304" pitchFamily="18" charset="0"/>
                        </a:rPr>
                        <a:t>Method used</a:t>
                      </a:r>
                      <a:endParaRPr sz="1600">
                        <a:ln>
                          <a:noFill/>
                        </a:ln>
                        <a:solidFill>
                          <a:sysClr val="windowText" lastClr="0000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ctr" rtl="0">
                        <a:spcBef>
                          <a:spcPts val="0"/>
                        </a:spcBef>
                        <a:spcAft>
                          <a:spcPts val="0"/>
                        </a:spcAft>
                        <a:buNone/>
                      </a:pPr>
                      <a:r>
                        <a:rPr lang="en-US" sz="1600" dirty="0" smtClean="0">
                          <a:ln>
                            <a:noFill/>
                          </a:ln>
                          <a:solidFill>
                            <a:sysClr val="windowText" lastClr="000000"/>
                          </a:solidFill>
                          <a:latin typeface="Times New Roman" panose="02020603050405020304" pitchFamily="18" charset="0"/>
                          <a:cs typeface="Times New Roman" panose="02020603050405020304" pitchFamily="18" charset="0"/>
                        </a:rPr>
                        <a:t>Disadvantages</a:t>
                      </a:r>
                      <a:endParaRPr sz="1600" dirty="0">
                        <a:ln>
                          <a:noFill/>
                        </a:ln>
                        <a:solidFill>
                          <a:sysClr val="windowText" lastClr="000000"/>
                        </a:solidFill>
                        <a:latin typeface="Times New Roman" panose="02020603050405020304" pitchFamily="18" charset="0"/>
                        <a:cs typeface="Times New Roman" panose="02020603050405020304" pitchFamily="18" charset="0"/>
                      </a:endParaRPr>
                    </a:p>
                  </a:txBody>
                  <a:tcPr marL="91425" marR="91425" marT="91425" marB="91425"/>
                </a:tc>
              </a:tr>
              <a:tr h="3371690">
                <a:tc>
                  <a:txBody>
                    <a:bodyPr/>
                    <a:lstStyle/>
                    <a:p>
                      <a:r>
                        <a:rPr lang="en-US" sz="1600" b="1" i="0" kern="1200" dirty="0">
                          <a:solidFill>
                            <a:schemeClr val="tx1"/>
                          </a:solidFill>
                          <a:effectLst/>
                          <a:latin typeface="Times New Roman" panose="02020603050405020304" pitchFamily="18" charset="0"/>
                          <a:ea typeface="+mn-ea"/>
                          <a:cs typeface="Times New Roman" panose="02020603050405020304" pitchFamily="18" charset="0"/>
                        </a:rPr>
                        <a:t>Plant Disease Detection using Image Processing[Mr.V Suresh, D Gopinath IJERT journal] 2020</a:t>
                      </a:r>
                      <a:endParaRPr lang="en-US" sz="1600" b="1"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sz="1600" dirty="0">
                          <a:ln>
                            <a:noFill/>
                          </a:ln>
                          <a:solidFill>
                            <a:sysClr val="windowText" lastClr="000000"/>
                          </a:solidFill>
                          <a:latin typeface="Times New Roman" panose="02020603050405020304" pitchFamily="18" charset="0"/>
                          <a:cs typeface="Times New Roman" panose="02020603050405020304" pitchFamily="18" charset="0"/>
                        </a:rPr>
                        <a:t>It has the algorithms </a:t>
                      </a:r>
                      <a:endParaRPr lang="en-US" sz="1600" dirty="0">
                        <a:ln>
                          <a:noFill/>
                        </a:ln>
                        <a:solidFill>
                          <a:sysClr val="windowText" lastClr="000000"/>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600" dirty="0">
                          <a:ln>
                            <a:noFill/>
                          </a:ln>
                          <a:solidFill>
                            <a:sysClr val="windowText" lastClr="000000"/>
                          </a:solidFill>
                          <a:latin typeface="Times New Roman" panose="02020603050405020304" pitchFamily="18" charset="0"/>
                          <a:cs typeface="Times New Roman" panose="02020603050405020304" pitchFamily="18" charset="0"/>
                        </a:rPr>
                        <a:t>and models to recognize species and diseases in the crop </a:t>
                      </a:r>
                      <a:endParaRPr lang="en-US" sz="1600" dirty="0">
                        <a:ln>
                          <a:noFill/>
                        </a:ln>
                        <a:solidFill>
                          <a:sysClr val="windowText" lastClr="000000"/>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600" dirty="0">
                          <a:ln>
                            <a:noFill/>
                          </a:ln>
                          <a:solidFill>
                            <a:sysClr val="windowText" lastClr="000000"/>
                          </a:solidFill>
                          <a:latin typeface="Times New Roman" panose="02020603050405020304" pitchFamily="18" charset="0"/>
                          <a:cs typeface="Times New Roman" panose="02020603050405020304" pitchFamily="18" charset="0"/>
                        </a:rPr>
                        <a:t>leaves by using Convolutional Neural Network.</a:t>
                      </a:r>
                      <a:endParaRPr lang="en-US" sz="1600" dirty="0">
                        <a:ln>
                          <a:noFill/>
                        </a:ln>
                        <a:solidFill>
                          <a:sysClr val="windowText" lastClr="0000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285750" marR="0" lvl="0" indent="-285750" algn="l" rtl="0">
                        <a:lnSpc>
                          <a:spcPct val="100000"/>
                        </a:lnSpc>
                        <a:spcBef>
                          <a:spcPts val="0"/>
                        </a:spcBef>
                        <a:spcAft>
                          <a:spcPts val="0"/>
                        </a:spcAft>
                        <a:buFont typeface="Arial" panose="020B0604020202020204" pitchFamily="34" charset="0"/>
                        <a:buChar char="•"/>
                      </a:pPr>
                      <a:r>
                        <a:rPr lang="en-IN" altLang="en-US" sz="1600" dirty="0">
                          <a:ln>
                            <a:noFill/>
                          </a:ln>
                          <a:solidFill>
                            <a:sysClr val="windowText" lastClr="000000"/>
                          </a:solidFill>
                          <a:latin typeface="Times New Roman" panose="02020603050405020304" pitchFamily="18" charset="0"/>
                          <a:cs typeface="Times New Roman" panose="02020603050405020304" pitchFamily="18" charset="0"/>
                        </a:rPr>
                        <a:t>Limitations in image quality</a:t>
                      </a:r>
                      <a:endParaRPr lang="en-IN" altLang="en-US" sz="1600" dirty="0">
                        <a:ln>
                          <a:noFill/>
                        </a:ln>
                        <a:solidFill>
                          <a:sysClr val="windowText" lastClr="000000"/>
                        </a:solidFill>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Font typeface="Arial" panose="020B0604020202020204" pitchFamily="34" charset="0"/>
                        <a:buChar char="•"/>
                      </a:pPr>
                      <a:r>
                        <a:rPr lang="en-IN" altLang="en-US" sz="1600" dirty="0">
                          <a:ln>
                            <a:noFill/>
                          </a:ln>
                          <a:solidFill>
                            <a:sysClr val="windowText" lastClr="000000"/>
                          </a:solidFill>
                          <a:latin typeface="Times New Roman" panose="02020603050405020304" pitchFamily="18" charset="0"/>
                          <a:cs typeface="Times New Roman" panose="02020603050405020304" pitchFamily="18" charset="0"/>
                        </a:rPr>
                        <a:t>Variability in plant appearance</a:t>
                      </a:r>
                      <a:endParaRPr lang="en-IN" altLang="en-US" sz="1600" dirty="0">
                        <a:ln>
                          <a:noFill/>
                        </a:ln>
                        <a:solidFill>
                          <a:sysClr val="windowText" lastClr="000000"/>
                        </a:solidFill>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Font typeface="Arial" panose="020B0604020202020204" pitchFamily="34" charset="0"/>
                        <a:buChar char="•"/>
                      </a:pPr>
                      <a:r>
                        <a:rPr lang="en-US" altLang="en-IN" sz="1600" dirty="0">
                          <a:ln>
                            <a:noFill/>
                          </a:ln>
                          <a:solidFill>
                            <a:sysClr val="windowText" lastClr="000000"/>
                          </a:solidFill>
                          <a:latin typeface="Times New Roman" panose="02020603050405020304" pitchFamily="18" charset="0"/>
                          <a:cs typeface="Times New Roman" panose="02020603050405020304" pitchFamily="18" charset="0"/>
                        </a:rPr>
                        <a:t>S</a:t>
                      </a:r>
                      <a:r>
                        <a:rPr lang="en-IN" altLang="en-US" sz="1600" dirty="0">
                          <a:ln>
                            <a:noFill/>
                          </a:ln>
                          <a:solidFill>
                            <a:sysClr val="windowText" lastClr="000000"/>
                          </a:solidFill>
                          <a:latin typeface="Times New Roman" panose="02020603050405020304" pitchFamily="18" charset="0"/>
                          <a:cs typeface="Times New Roman" panose="02020603050405020304" pitchFamily="18" charset="0"/>
                        </a:rPr>
                        <a:t>ensitivity to changes in environmental conditions</a:t>
                      </a:r>
                      <a:endParaRPr lang="en-IN" altLang="en-US" sz="1600" dirty="0">
                        <a:ln>
                          <a:noFill/>
                        </a:ln>
                        <a:solidFill>
                          <a:sysClr val="windowText" lastClr="000000"/>
                        </a:solidFill>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Font typeface="Arial" panose="020B0604020202020204" pitchFamily="34" charset="0"/>
                        <a:buChar char="•"/>
                      </a:pPr>
                      <a:r>
                        <a:rPr lang="en-IN" altLang="en-US" sz="1600" dirty="0">
                          <a:ln>
                            <a:noFill/>
                          </a:ln>
                          <a:solidFill>
                            <a:sysClr val="windowText" lastClr="000000"/>
                          </a:solidFill>
                          <a:latin typeface="Times New Roman" panose="02020603050405020304" pitchFamily="18" charset="0"/>
                          <a:cs typeface="Times New Roman" panose="02020603050405020304" pitchFamily="18" charset="0"/>
                        </a:rPr>
                        <a:t>Complexity of the algorithms</a:t>
                      </a:r>
                      <a:endParaRPr lang="en-IN" altLang="en-US" sz="1600" dirty="0">
                        <a:ln>
                          <a:noFill/>
                        </a:ln>
                        <a:solidFill>
                          <a:sysClr val="windowText" lastClr="000000"/>
                        </a:solidFill>
                        <a:latin typeface="Times New Roman" panose="02020603050405020304" pitchFamily="18" charset="0"/>
                        <a:cs typeface="Times New Roman" panose="02020603050405020304" pitchFamily="18" charset="0"/>
                      </a:endParaRPr>
                    </a:p>
                  </a:txBody>
                  <a:tcPr marL="68575" marR="68575" marT="91425" marB="91425"/>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extShape 1"/>
          <p:cNvSpPr txBox="1"/>
          <p:nvPr/>
        </p:nvSpPr>
        <p:spPr>
          <a:xfrm>
            <a:off x="504000" y="226080"/>
            <a:ext cx="9071640" cy="946440"/>
          </a:xfrm>
          <a:prstGeom prst="rect">
            <a:avLst/>
          </a:prstGeom>
          <a:noFill/>
          <a:ln>
            <a:noFill/>
          </a:ln>
        </p:spPr>
        <p:txBody>
          <a:bodyPr lIns="0" tIns="0" rIns="0" bIns="0" anchor="ctr">
            <a:noAutofit/>
          </a:bodyPr>
          <a:lstStyle/>
          <a:p>
            <a:pPr algn="ctr">
              <a:lnSpc>
                <a:spcPct val="100000"/>
              </a:lnSpc>
              <a:tabLst>
                <a:tab pos="0" algn="l"/>
              </a:tabLst>
            </a:pPr>
            <a:r>
              <a:rPr lang="en-US" sz="3200" b="1" strike="noStrike" spc="-1" dirty="0">
                <a:solidFill>
                  <a:srgbClr val="000000"/>
                </a:solidFill>
                <a:latin typeface="Times New Roman" panose="02020603050405020304"/>
                <a:ea typeface="Arial" panose="020B0604020202020204"/>
              </a:rPr>
              <a:t>Literature Review</a:t>
            </a:r>
            <a:endParaRPr lang="en-IN" sz="3200" b="0" strike="noStrike" spc="-1" dirty="0">
              <a:latin typeface="Times New Roman" panose="02020603050405020304"/>
            </a:endParaRPr>
          </a:p>
        </p:txBody>
      </p:sp>
      <p:pic>
        <p:nvPicPr>
          <p:cNvPr id="220" name="Google Shape;55;p1_2"/>
          <p:cNvPicPr/>
          <p:nvPr/>
        </p:nvPicPr>
        <p:blipFill>
          <a:blip r:embed="rId1"/>
          <a:stretch>
            <a:fillRect/>
          </a:stretch>
        </p:blipFill>
        <p:spPr>
          <a:xfrm>
            <a:off x="72000" y="288720"/>
            <a:ext cx="1584000" cy="644040"/>
          </a:xfrm>
          <a:prstGeom prst="rect">
            <a:avLst/>
          </a:prstGeom>
          <a:ln>
            <a:noFill/>
          </a:ln>
        </p:spPr>
      </p:pic>
      <p:pic>
        <p:nvPicPr>
          <p:cNvPr id="221" name="Google Shape;54;p1_2"/>
          <p:cNvPicPr/>
          <p:nvPr/>
        </p:nvPicPr>
        <p:blipFill>
          <a:blip r:embed="rId2"/>
          <a:stretch>
            <a:fillRect/>
          </a:stretch>
        </p:blipFill>
        <p:spPr>
          <a:xfrm>
            <a:off x="8424000" y="147960"/>
            <a:ext cx="1296000" cy="1626120"/>
          </a:xfrm>
          <a:prstGeom prst="rect">
            <a:avLst/>
          </a:prstGeom>
          <a:ln>
            <a:noFill/>
          </a:ln>
        </p:spPr>
      </p:pic>
      <p:graphicFrame>
        <p:nvGraphicFramePr>
          <p:cNvPr id="6" name="Google Shape;92;p16"/>
          <p:cNvGraphicFramePr/>
          <p:nvPr/>
        </p:nvGraphicFramePr>
        <p:xfrm>
          <a:off x="363113" y="1291991"/>
          <a:ext cx="8034867" cy="3650400"/>
        </p:xfrm>
        <a:graphic>
          <a:graphicData uri="http://schemas.openxmlformats.org/drawingml/2006/table">
            <a:tbl>
              <a:tblPr>
                <a:tableStyleId>{284E427A-3D55-4303-BF80-6455036E1DE7}</a:tableStyleId>
              </a:tblPr>
              <a:tblGrid>
                <a:gridCol w="2514600"/>
                <a:gridCol w="2947354"/>
                <a:gridCol w="2572913"/>
              </a:tblGrid>
              <a:tr h="679142">
                <a:tc>
                  <a:txBody>
                    <a:bodyPr/>
                    <a:lstStyle/>
                    <a:p>
                      <a:pPr marL="0" lvl="0" indent="0" algn="l" rtl="0">
                        <a:spcBef>
                          <a:spcPts val="0"/>
                        </a:spcBef>
                        <a:spcAft>
                          <a:spcPts val="0"/>
                        </a:spcAft>
                        <a:buNone/>
                      </a:pPr>
                      <a:r>
                        <a:rPr lang="en-US" dirty="0">
                          <a:ln>
                            <a:noFill/>
                          </a:ln>
                          <a:solidFill>
                            <a:sysClr val="windowText" lastClr="000000"/>
                          </a:solidFill>
                          <a:latin typeface="Times New Roman" panose="02020603050405020304" pitchFamily="18" charset="0"/>
                          <a:cs typeface="Times New Roman" panose="02020603050405020304" pitchFamily="18" charset="0"/>
                        </a:rPr>
                        <a:t>Title of paper</a:t>
                      </a:r>
                      <a:endParaRPr dirty="0">
                        <a:ln>
                          <a:noFill/>
                        </a:ln>
                        <a:solidFill>
                          <a:sysClr val="windowText" lastClr="0000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a:ln>
                            <a:noFill/>
                          </a:ln>
                          <a:solidFill>
                            <a:sysClr val="windowText" lastClr="000000"/>
                          </a:solidFill>
                          <a:latin typeface="Times New Roman" panose="02020603050405020304" pitchFamily="18" charset="0"/>
                          <a:cs typeface="Times New Roman" panose="02020603050405020304" pitchFamily="18" charset="0"/>
                        </a:rPr>
                        <a:t>Method used</a:t>
                      </a:r>
                      <a:endParaRPr>
                        <a:ln>
                          <a:noFill/>
                        </a:ln>
                        <a:solidFill>
                          <a:sysClr val="windowText" lastClr="0000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dirty="0" smtClean="0">
                          <a:ln>
                            <a:noFill/>
                          </a:ln>
                          <a:solidFill>
                            <a:sysClr val="windowText" lastClr="000000"/>
                          </a:solidFill>
                          <a:latin typeface="Times New Roman" panose="02020603050405020304" pitchFamily="18" charset="0"/>
                          <a:cs typeface="Times New Roman" panose="02020603050405020304" pitchFamily="18" charset="0"/>
                        </a:rPr>
                        <a:t>Disadvantages</a:t>
                      </a:r>
                      <a:endParaRPr dirty="0">
                        <a:ln>
                          <a:noFill/>
                        </a:ln>
                        <a:solidFill>
                          <a:sysClr val="windowText" lastClr="000000"/>
                        </a:solidFill>
                        <a:latin typeface="Times New Roman" panose="02020603050405020304" pitchFamily="18" charset="0"/>
                        <a:cs typeface="Times New Roman" panose="02020603050405020304" pitchFamily="18" charset="0"/>
                      </a:endParaRPr>
                    </a:p>
                  </a:txBody>
                  <a:tcPr marL="91425" marR="91425" marT="91425" marB="91425"/>
                </a:tc>
              </a:tr>
              <a:tr h="2971258">
                <a:tc>
                  <a:txBody>
                    <a:bodyPr/>
                    <a:lstStyle/>
                    <a:p>
                      <a:r>
                        <a:rPr lang="en-US" sz="1600" b="1" i="0" kern="1200" dirty="0">
                          <a:solidFill>
                            <a:schemeClr val="tx1"/>
                          </a:solidFill>
                          <a:effectLst/>
                          <a:latin typeface="Times New Roman" panose="02020603050405020304" pitchFamily="18" charset="0"/>
                          <a:ea typeface="+mn-ea"/>
                          <a:cs typeface="Times New Roman" panose="02020603050405020304" pitchFamily="18" charset="0"/>
                        </a:rPr>
                        <a:t>An Overview of the Research on Plant Leaves Disease detection </a:t>
                      </a:r>
                      <a:endParaRPr lang="en-US" sz="1600" b="1" i="0" kern="1200" dirty="0">
                        <a:solidFill>
                          <a:schemeClr val="tx1"/>
                        </a:solidFill>
                        <a:effectLst/>
                        <a:latin typeface="Times New Roman" panose="02020603050405020304" pitchFamily="18" charset="0"/>
                        <a:ea typeface="+mn-ea"/>
                        <a:cs typeface="Times New Roman" panose="02020603050405020304" pitchFamily="18" charset="0"/>
                      </a:endParaRPr>
                    </a:p>
                    <a:p>
                      <a:r>
                        <a:rPr lang="en-US" sz="1600" b="1" i="0" kern="1200" dirty="0">
                          <a:solidFill>
                            <a:schemeClr val="tx1"/>
                          </a:solidFill>
                          <a:effectLst/>
                          <a:latin typeface="Times New Roman" panose="02020603050405020304" pitchFamily="18" charset="0"/>
                          <a:ea typeface="+mn-ea"/>
                          <a:cs typeface="Times New Roman" panose="02020603050405020304" pitchFamily="18" charset="0"/>
                        </a:rPr>
                        <a:t>using Image Processing Techniques</a:t>
                      </a:r>
                      <a:endParaRPr lang="en-US" sz="1600" b="1" i="0" kern="1200" dirty="0">
                        <a:solidFill>
                          <a:schemeClr val="tx1"/>
                        </a:solidFill>
                        <a:effectLst/>
                        <a:latin typeface="Times New Roman" panose="02020603050405020304" pitchFamily="18" charset="0"/>
                        <a:ea typeface="+mn-ea"/>
                        <a:cs typeface="Times New Roman" panose="02020603050405020304" pitchFamily="18" charset="0"/>
                      </a:endParaRPr>
                    </a:p>
                    <a:p>
                      <a:r>
                        <a:rPr lang="en-US" sz="1600" b="1" i="0" kern="1200" dirty="0">
                          <a:solidFill>
                            <a:schemeClr val="tx1"/>
                          </a:solidFill>
                          <a:effectLst/>
                          <a:latin typeface="Times New Roman" panose="02020603050405020304" pitchFamily="18" charset="0"/>
                          <a:ea typeface="+mn-ea"/>
                          <a:cs typeface="Times New Roman" panose="02020603050405020304" pitchFamily="18" charset="0"/>
                        </a:rPr>
                        <a:t>[Ms. Kiran R. Gavhale,Prof. Ujwalla Gawande IOSR journal] 2014</a:t>
                      </a:r>
                      <a:endParaRPr lang="en-US" sz="1600" b="1"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dirty="0">
                          <a:ln>
                            <a:noFill/>
                          </a:ln>
                          <a:solidFill>
                            <a:sysClr val="windowText" lastClr="000000"/>
                          </a:solidFill>
                          <a:latin typeface="Times New Roman" panose="02020603050405020304" pitchFamily="18" charset="0"/>
                          <a:cs typeface="Times New Roman" panose="02020603050405020304" pitchFamily="18" charset="0"/>
                        </a:rPr>
                        <a:t>summarizes image processing techniques for several plant species that have been used for recognizing plant diseases major techniques for detection of plant diseases are: BPNN, SVM, K-means clustering, and SGDM.</a:t>
                      </a:r>
                      <a:endParaRPr lang="en-US" dirty="0">
                        <a:ln>
                          <a:noFill/>
                        </a:ln>
                        <a:solidFill>
                          <a:sysClr val="windowText" lastClr="0000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285750" marR="0" lvl="0" indent="-285750" algn="l" rtl="0">
                        <a:lnSpc>
                          <a:spcPct val="100000"/>
                        </a:lnSpc>
                        <a:spcBef>
                          <a:spcPts val="0"/>
                        </a:spcBef>
                        <a:spcAft>
                          <a:spcPts val="0"/>
                        </a:spcAft>
                        <a:buFont typeface="Arial" panose="020B0604020202020204" pitchFamily="34" charset="0"/>
                        <a:buChar char="•"/>
                      </a:pPr>
                      <a:r>
                        <a:rPr lang="en-US" dirty="0" smtClean="0">
                          <a:ln>
                            <a:noFill/>
                          </a:ln>
                          <a:latin typeface="Times New Roman" panose="02020603050405020304" pitchFamily="18" charset="0"/>
                          <a:cs typeface="Times New Roman" panose="02020603050405020304" pitchFamily="18" charset="0"/>
                        </a:rPr>
                        <a:t>effect of background data in the resulting image.</a:t>
                      </a:r>
                      <a:endParaRPr lang="en-US" dirty="0" smtClean="0">
                        <a:ln>
                          <a:noFill/>
                        </a:ln>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Font typeface="Arial" panose="020B0604020202020204" pitchFamily="34" charset="0"/>
                        <a:buChar char="•"/>
                      </a:pPr>
                      <a:r>
                        <a:rPr lang="en-US" dirty="0" smtClean="0">
                          <a:ln>
                            <a:noFill/>
                          </a:ln>
                          <a:latin typeface="Times New Roman" panose="02020603050405020304" pitchFamily="18" charset="0"/>
                          <a:cs typeface="Times New Roman" panose="02020603050405020304" pitchFamily="18" charset="0"/>
                        </a:rPr>
                        <a:t>automation of the technique for continuous automated monitoring of plant leaf diseases under real world field conditions</a:t>
                      </a:r>
                      <a:endParaRPr lang="en-US" dirty="0" smtClean="0">
                        <a:ln>
                          <a:noFill/>
                        </a:ln>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Font typeface="Arial" panose="020B0604020202020204" pitchFamily="34" charset="0"/>
                        <a:buChar char="•"/>
                      </a:pPr>
                      <a:r>
                        <a:rPr lang="en-US" dirty="0" smtClean="0">
                          <a:ln>
                            <a:noFill/>
                          </a:ln>
                          <a:latin typeface="Times New Roman" panose="02020603050405020304" pitchFamily="18" charset="0"/>
                          <a:cs typeface="Times New Roman" panose="02020603050405020304" pitchFamily="18" charset="0"/>
                        </a:rPr>
                        <a:t>optimization of the technique for a specific plant</a:t>
                      </a:r>
                      <a:endParaRPr lang="en-US" dirty="0" smtClean="0">
                        <a:ln>
                          <a:noFill/>
                        </a:ln>
                        <a:latin typeface="Times New Roman" panose="02020603050405020304" pitchFamily="18" charset="0"/>
                        <a:cs typeface="Times New Roman" panose="02020603050405020304" pitchFamily="18" charset="0"/>
                      </a:endParaRPr>
                    </a:p>
                  </a:txBody>
                  <a:tcPr marL="68575" marR="68575" marT="91425" marB="91425"/>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extShape 1"/>
          <p:cNvSpPr txBox="1"/>
          <p:nvPr/>
        </p:nvSpPr>
        <p:spPr>
          <a:xfrm>
            <a:off x="504000" y="226080"/>
            <a:ext cx="9071640" cy="946440"/>
          </a:xfrm>
          <a:prstGeom prst="rect">
            <a:avLst/>
          </a:prstGeom>
          <a:noFill/>
          <a:ln>
            <a:noFill/>
          </a:ln>
        </p:spPr>
        <p:txBody>
          <a:bodyPr lIns="0" tIns="0" rIns="0" bIns="0" anchor="ctr">
            <a:noAutofit/>
          </a:bodyPr>
          <a:lstStyle/>
          <a:p>
            <a:pPr algn="ctr">
              <a:lnSpc>
                <a:spcPct val="100000"/>
              </a:lnSpc>
              <a:tabLst>
                <a:tab pos="0" algn="l"/>
              </a:tabLst>
            </a:pPr>
            <a:r>
              <a:rPr lang="en-US" sz="3200" b="1" strike="noStrike" spc="-1" dirty="0">
                <a:solidFill>
                  <a:srgbClr val="000000"/>
                </a:solidFill>
                <a:latin typeface="Times New Roman" panose="02020603050405020304"/>
                <a:ea typeface="Arial" panose="020B0604020202020204"/>
              </a:rPr>
              <a:t>Literature Review</a:t>
            </a:r>
            <a:endParaRPr lang="en-IN" sz="3200" b="0" strike="noStrike" spc="-1" dirty="0">
              <a:latin typeface="Times New Roman" panose="02020603050405020304"/>
            </a:endParaRPr>
          </a:p>
        </p:txBody>
      </p:sp>
      <p:pic>
        <p:nvPicPr>
          <p:cNvPr id="220" name="Google Shape;55;p1_2"/>
          <p:cNvPicPr/>
          <p:nvPr/>
        </p:nvPicPr>
        <p:blipFill>
          <a:blip r:embed="rId1"/>
          <a:stretch>
            <a:fillRect/>
          </a:stretch>
        </p:blipFill>
        <p:spPr>
          <a:xfrm>
            <a:off x="72000" y="288720"/>
            <a:ext cx="1584000" cy="644040"/>
          </a:xfrm>
          <a:prstGeom prst="rect">
            <a:avLst/>
          </a:prstGeom>
          <a:ln>
            <a:noFill/>
          </a:ln>
        </p:spPr>
      </p:pic>
      <p:pic>
        <p:nvPicPr>
          <p:cNvPr id="221" name="Google Shape;54;p1_2"/>
          <p:cNvPicPr/>
          <p:nvPr/>
        </p:nvPicPr>
        <p:blipFill>
          <a:blip r:embed="rId2"/>
          <a:stretch>
            <a:fillRect/>
          </a:stretch>
        </p:blipFill>
        <p:spPr>
          <a:xfrm>
            <a:off x="8424000" y="147960"/>
            <a:ext cx="1296000" cy="1626120"/>
          </a:xfrm>
          <a:prstGeom prst="rect">
            <a:avLst/>
          </a:prstGeom>
          <a:ln>
            <a:noFill/>
          </a:ln>
        </p:spPr>
      </p:pic>
      <p:graphicFrame>
        <p:nvGraphicFramePr>
          <p:cNvPr id="6" name="Google Shape;92;p16"/>
          <p:cNvGraphicFramePr/>
          <p:nvPr/>
        </p:nvGraphicFramePr>
        <p:xfrm>
          <a:off x="363113" y="1291991"/>
          <a:ext cx="8034867" cy="3650400"/>
        </p:xfrm>
        <a:graphic>
          <a:graphicData uri="http://schemas.openxmlformats.org/drawingml/2006/table">
            <a:tbl>
              <a:tblPr>
                <a:tableStyleId>{284E427A-3D55-4303-BF80-6455036E1DE7}</a:tableStyleId>
              </a:tblPr>
              <a:tblGrid>
                <a:gridCol w="2514600"/>
                <a:gridCol w="2947354"/>
                <a:gridCol w="2572913"/>
              </a:tblGrid>
              <a:tr h="679142">
                <a:tc>
                  <a:txBody>
                    <a:bodyPr/>
                    <a:lstStyle/>
                    <a:p>
                      <a:pPr marL="0" lvl="0" indent="0" algn="l" rtl="0">
                        <a:spcBef>
                          <a:spcPts val="0"/>
                        </a:spcBef>
                        <a:spcAft>
                          <a:spcPts val="0"/>
                        </a:spcAft>
                        <a:buNone/>
                      </a:pPr>
                      <a:r>
                        <a:rPr lang="en-US" dirty="0">
                          <a:ln>
                            <a:noFill/>
                          </a:ln>
                          <a:solidFill>
                            <a:sysClr val="windowText" lastClr="000000"/>
                          </a:solidFill>
                          <a:latin typeface="Times New Roman" panose="02020603050405020304" pitchFamily="18" charset="0"/>
                          <a:cs typeface="Times New Roman" panose="02020603050405020304" pitchFamily="18" charset="0"/>
                        </a:rPr>
                        <a:t>Title of paper</a:t>
                      </a:r>
                      <a:endParaRPr dirty="0">
                        <a:ln>
                          <a:noFill/>
                        </a:ln>
                        <a:solidFill>
                          <a:sysClr val="windowText" lastClr="0000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a:ln>
                            <a:noFill/>
                          </a:ln>
                          <a:solidFill>
                            <a:sysClr val="windowText" lastClr="000000"/>
                          </a:solidFill>
                          <a:latin typeface="Times New Roman" panose="02020603050405020304" pitchFamily="18" charset="0"/>
                          <a:cs typeface="Times New Roman" panose="02020603050405020304" pitchFamily="18" charset="0"/>
                        </a:rPr>
                        <a:t>Method used</a:t>
                      </a:r>
                      <a:endParaRPr>
                        <a:ln>
                          <a:noFill/>
                        </a:ln>
                        <a:solidFill>
                          <a:sysClr val="windowText" lastClr="0000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dirty="0" smtClean="0">
                          <a:ln>
                            <a:noFill/>
                          </a:ln>
                          <a:solidFill>
                            <a:sysClr val="windowText" lastClr="000000"/>
                          </a:solidFill>
                          <a:latin typeface="Times New Roman" panose="02020603050405020304" pitchFamily="18" charset="0"/>
                          <a:cs typeface="Times New Roman" panose="02020603050405020304" pitchFamily="18" charset="0"/>
                        </a:rPr>
                        <a:t>Disadvantages</a:t>
                      </a:r>
                      <a:endParaRPr dirty="0">
                        <a:ln>
                          <a:noFill/>
                        </a:ln>
                        <a:solidFill>
                          <a:sysClr val="windowText" lastClr="000000"/>
                        </a:solidFill>
                        <a:latin typeface="Times New Roman" panose="02020603050405020304" pitchFamily="18" charset="0"/>
                        <a:cs typeface="Times New Roman" panose="02020603050405020304" pitchFamily="18" charset="0"/>
                      </a:endParaRPr>
                    </a:p>
                  </a:txBody>
                  <a:tcPr marL="91425" marR="91425" marT="91425" marB="91425"/>
                </a:tc>
              </a:tr>
              <a:tr h="2971258">
                <a:tc>
                  <a:txBody>
                    <a:bodyPr/>
                    <a:lstStyle/>
                    <a:p>
                      <a:r>
                        <a:rPr lang="en-US" sz="1600" b="1" i="0" kern="1200" dirty="0">
                          <a:solidFill>
                            <a:schemeClr val="tx1"/>
                          </a:solidFill>
                          <a:effectLst/>
                          <a:latin typeface="Times New Roman" panose="02020603050405020304" pitchFamily="18" charset="0"/>
                          <a:ea typeface="+mn-ea"/>
                          <a:cs typeface="Times New Roman" panose="02020603050405020304" pitchFamily="18" charset="0"/>
                        </a:rPr>
                        <a:t>Plant Disease Detection Using Machine Learning </a:t>
                      </a:r>
                      <a:endParaRPr lang="en-US" sz="1600" b="1" i="0" kern="1200" dirty="0">
                        <a:solidFill>
                          <a:schemeClr val="tx1"/>
                        </a:solidFill>
                        <a:effectLst/>
                        <a:latin typeface="Times New Roman" panose="02020603050405020304" pitchFamily="18" charset="0"/>
                        <a:ea typeface="+mn-ea"/>
                        <a:cs typeface="Times New Roman" panose="02020603050405020304" pitchFamily="18" charset="0"/>
                      </a:endParaRPr>
                    </a:p>
                    <a:p>
                      <a:r>
                        <a:rPr lang="en-US" sz="1600" b="1" i="0" kern="1200" dirty="0">
                          <a:solidFill>
                            <a:schemeClr val="tx1"/>
                          </a:solidFill>
                          <a:effectLst/>
                          <a:latin typeface="Times New Roman" panose="02020603050405020304" pitchFamily="18" charset="0"/>
                          <a:ea typeface="+mn-ea"/>
                          <a:cs typeface="Times New Roman" panose="02020603050405020304" pitchFamily="18" charset="0"/>
                        </a:rPr>
                        <a:t>[Shima Ramesh, Mr. Ramachandra Hebbar]</a:t>
                      </a:r>
                      <a:endParaRPr lang="en-US" sz="1600" b="1"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dirty="0">
                          <a:ln>
                            <a:noFill/>
                          </a:ln>
                          <a:solidFill>
                            <a:sysClr val="windowText" lastClr="000000"/>
                          </a:solidFill>
                          <a:latin typeface="Times New Roman" panose="02020603050405020304" pitchFamily="18" charset="0"/>
                          <a:cs typeface="Times New Roman" panose="02020603050405020304" pitchFamily="18" charset="0"/>
                        </a:rPr>
                        <a:t>1. Hu moments </a:t>
                      </a:r>
                      <a:endParaRPr lang="en-US" dirty="0">
                        <a:ln>
                          <a:noFill/>
                        </a:ln>
                        <a:solidFill>
                          <a:sysClr val="windowText" lastClr="000000"/>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ln>
                            <a:noFill/>
                          </a:ln>
                          <a:solidFill>
                            <a:sysClr val="windowText" lastClr="000000"/>
                          </a:solidFill>
                          <a:latin typeface="Times New Roman" panose="02020603050405020304" pitchFamily="18" charset="0"/>
                          <a:cs typeface="Times New Roman" panose="02020603050405020304" pitchFamily="18" charset="0"/>
                        </a:rPr>
                        <a:t>2. Haralick texture </a:t>
                      </a:r>
                      <a:endParaRPr lang="en-US" dirty="0">
                        <a:ln>
                          <a:noFill/>
                        </a:ln>
                        <a:solidFill>
                          <a:sysClr val="windowText" lastClr="000000"/>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ln>
                            <a:noFill/>
                          </a:ln>
                          <a:solidFill>
                            <a:sysClr val="windowText" lastClr="000000"/>
                          </a:solidFill>
                          <a:latin typeface="Times New Roman" panose="02020603050405020304" pitchFamily="18" charset="0"/>
                          <a:cs typeface="Times New Roman" panose="02020603050405020304" pitchFamily="18" charset="0"/>
                        </a:rPr>
                        <a:t>3. Color Histogram</a:t>
                      </a:r>
                      <a:endParaRPr lang="en-US" dirty="0">
                        <a:ln>
                          <a:noFill/>
                        </a:ln>
                        <a:solidFill>
                          <a:sysClr val="windowText" lastClr="0000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285750" marR="0" lvl="0" indent="-285750" algn="l" rtl="0">
                        <a:lnSpc>
                          <a:spcPct val="100000"/>
                        </a:lnSpc>
                        <a:spcBef>
                          <a:spcPts val="0"/>
                        </a:spcBef>
                        <a:spcAft>
                          <a:spcPts val="0"/>
                        </a:spcAft>
                        <a:buFont typeface="Arial" panose="020B0604020202020204" pitchFamily="34" charset="0"/>
                        <a:buChar char="•"/>
                      </a:pPr>
                      <a:r>
                        <a:rPr lang="en-US" dirty="0" smtClean="0">
                          <a:ln>
                            <a:noFill/>
                          </a:ln>
                          <a:latin typeface="Times New Roman" panose="02020603050405020304" pitchFamily="18" charset="0"/>
                          <a:cs typeface="Times New Roman" panose="02020603050405020304" pitchFamily="18" charset="0"/>
                        </a:rPr>
                        <a:t>limited accuracy and Scope </a:t>
                      </a:r>
                      <a:endParaRPr lang="en-US" dirty="0" smtClean="0">
                        <a:ln>
                          <a:noFill/>
                        </a:ln>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Font typeface="Arial" panose="020B0604020202020204" pitchFamily="34" charset="0"/>
                        <a:buChar char="•"/>
                      </a:pPr>
                      <a:r>
                        <a:rPr lang="en-US" dirty="0" smtClean="0">
                          <a:ln>
                            <a:noFill/>
                          </a:ln>
                          <a:latin typeface="Times New Roman" panose="02020603050405020304" pitchFamily="18" charset="0"/>
                          <a:cs typeface="Times New Roman" panose="02020603050405020304" pitchFamily="18" charset="0"/>
                        </a:rPr>
                        <a:t>small dataset</a:t>
                      </a:r>
                      <a:endParaRPr lang="en-US" dirty="0" smtClean="0">
                        <a:ln>
                          <a:noFill/>
                        </a:ln>
                        <a:latin typeface="Times New Roman" panose="02020603050405020304" pitchFamily="18" charset="0"/>
                        <a:cs typeface="Times New Roman" panose="02020603050405020304" pitchFamily="18" charset="0"/>
                      </a:endParaRPr>
                    </a:p>
                  </a:txBody>
                  <a:tcPr marL="68575" marR="68575" marT="91425" marB="91425"/>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extShape 1"/>
          <p:cNvSpPr txBox="1"/>
          <p:nvPr/>
        </p:nvSpPr>
        <p:spPr>
          <a:xfrm>
            <a:off x="504000" y="226080"/>
            <a:ext cx="9071640" cy="946440"/>
          </a:xfrm>
          <a:prstGeom prst="rect">
            <a:avLst/>
          </a:prstGeom>
          <a:noFill/>
          <a:ln>
            <a:noFill/>
          </a:ln>
        </p:spPr>
        <p:txBody>
          <a:bodyPr lIns="0" tIns="0" rIns="0" bIns="0" anchor="ctr">
            <a:noAutofit/>
          </a:bodyPr>
          <a:lstStyle/>
          <a:p>
            <a:pPr algn="ctr">
              <a:lnSpc>
                <a:spcPct val="100000"/>
              </a:lnSpc>
              <a:tabLst>
                <a:tab pos="0" algn="l"/>
              </a:tabLst>
            </a:pPr>
            <a:r>
              <a:rPr lang="en-US" sz="3200" b="1" strike="noStrike" spc="-1" dirty="0">
                <a:solidFill>
                  <a:srgbClr val="000000"/>
                </a:solidFill>
                <a:latin typeface="Times New Roman" panose="02020603050405020304"/>
                <a:ea typeface="Arial" panose="020B0604020202020204"/>
              </a:rPr>
              <a:t>Literature Review</a:t>
            </a:r>
            <a:endParaRPr lang="en-IN" sz="3200" b="0" strike="noStrike" spc="-1" dirty="0">
              <a:latin typeface="Times New Roman" panose="02020603050405020304"/>
            </a:endParaRPr>
          </a:p>
        </p:txBody>
      </p:sp>
      <p:pic>
        <p:nvPicPr>
          <p:cNvPr id="220" name="Google Shape;55;p1_2"/>
          <p:cNvPicPr/>
          <p:nvPr/>
        </p:nvPicPr>
        <p:blipFill>
          <a:blip r:embed="rId1"/>
          <a:stretch>
            <a:fillRect/>
          </a:stretch>
        </p:blipFill>
        <p:spPr>
          <a:xfrm>
            <a:off x="72000" y="288720"/>
            <a:ext cx="1584000" cy="644040"/>
          </a:xfrm>
          <a:prstGeom prst="rect">
            <a:avLst/>
          </a:prstGeom>
          <a:ln>
            <a:noFill/>
          </a:ln>
        </p:spPr>
      </p:pic>
      <p:pic>
        <p:nvPicPr>
          <p:cNvPr id="221" name="Google Shape;54;p1_2"/>
          <p:cNvPicPr/>
          <p:nvPr/>
        </p:nvPicPr>
        <p:blipFill>
          <a:blip r:embed="rId2"/>
          <a:stretch>
            <a:fillRect/>
          </a:stretch>
        </p:blipFill>
        <p:spPr>
          <a:xfrm>
            <a:off x="8424000" y="147960"/>
            <a:ext cx="1296000" cy="1626120"/>
          </a:xfrm>
          <a:prstGeom prst="rect">
            <a:avLst/>
          </a:prstGeom>
          <a:ln>
            <a:noFill/>
          </a:ln>
        </p:spPr>
      </p:pic>
      <p:graphicFrame>
        <p:nvGraphicFramePr>
          <p:cNvPr id="6" name="Google Shape;92;p16"/>
          <p:cNvGraphicFramePr/>
          <p:nvPr/>
        </p:nvGraphicFramePr>
        <p:xfrm>
          <a:off x="363113" y="1291991"/>
          <a:ext cx="8034867" cy="3650400"/>
        </p:xfrm>
        <a:graphic>
          <a:graphicData uri="http://schemas.openxmlformats.org/drawingml/2006/table">
            <a:tbl>
              <a:tblPr>
                <a:tableStyleId>{284E427A-3D55-4303-BF80-6455036E1DE7}</a:tableStyleId>
              </a:tblPr>
              <a:tblGrid>
                <a:gridCol w="2514600"/>
                <a:gridCol w="2947354"/>
                <a:gridCol w="2572913"/>
              </a:tblGrid>
              <a:tr h="679142">
                <a:tc>
                  <a:txBody>
                    <a:bodyPr/>
                    <a:lstStyle/>
                    <a:p>
                      <a:pPr marL="0" lvl="0" indent="0" algn="l" rtl="0">
                        <a:spcBef>
                          <a:spcPts val="0"/>
                        </a:spcBef>
                        <a:spcAft>
                          <a:spcPts val="0"/>
                        </a:spcAft>
                        <a:buNone/>
                      </a:pPr>
                      <a:r>
                        <a:rPr lang="en-US" dirty="0">
                          <a:ln>
                            <a:noFill/>
                          </a:ln>
                          <a:solidFill>
                            <a:sysClr val="windowText" lastClr="000000"/>
                          </a:solidFill>
                          <a:latin typeface="Times New Roman" panose="02020603050405020304" pitchFamily="18" charset="0"/>
                          <a:cs typeface="Times New Roman" panose="02020603050405020304" pitchFamily="18" charset="0"/>
                        </a:rPr>
                        <a:t>Title of paper</a:t>
                      </a:r>
                      <a:endParaRPr dirty="0">
                        <a:ln>
                          <a:noFill/>
                        </a:ln>
                        <a:solidFill>
                          <a:sysClr val="windowText" lastClr="0000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a:ln>
                            <a:noFill/>
                          </a:ln>
                          <a:solidFill>
                            <a:sysClr val="windowText" lastClr="000000"/>
                          </a:solidFill>
                          <a:latin typeface="Times New Roman" panose="02020603050405020304" pitchFamily="18" charset="0"/>
                          <a:cs typeface="Times New Roman" panose="02020603050405020304" pitchFamily="18" charset="0"/>
                        </a:rPr>
                        <a:t>Method used</a:t>
                      </a:r>
                      <a:endParaRPr>
                        <a:ln>
                          <a:noFill/>
                        </a:ln>
                        <a:solidFill>
                          <a:sysClr val="windowText" lastClr="0000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dirty="0" smtClean="0">
                          <a:ln>
                            <a:noFill/>
                          </a:ln>
                          <a:solidFill>
                            <a:sysClr val="windowText" lastClr="000000"/>
                          </a:solidFill>
                          <a:latin typeface="Times New Roman" panose="02020603050405020304" pitchFamily="18" charset="0"/>
                          <a:cs typeface="Times New Roman" panose="02020603050405020304" pitchFamily="18" charset="0"/>
                        </a:rPr>
                        <a:t>Disadvantages</a:t>
                      </a:r>
                      <a:endParaRPr dirty="0">
                        <a:ln>
                          <a:noFill/>
                        </a:ln>
                        <a:solidFill>
                          <a:sysClr val="windowText" lastClr="000000"/>
                        </a:solidFill>
                        <a:latin typeface="Times New Roman" panose="02020603050405020304" pitchFamily="18" charset="0"/>
                        <a:cs typeface="Times New Roman" panose="02020603050405020304" pitchFamily="18" charset="0"/>
                      </a:endParaRPr>
                    </a:p>
                  </a:txBody>
                  <a:tcPr marL="91425" marR="91425" marT="91425" marB="91425"/>
                </a:tc>
              </a:tr>
              <a:tr h="2971258">
                <a:tc>
                  <a:txBody>
                    <a:bodyPr/>
                    <a:lstStyle/>
                    <a:p>
                      <a:r>
                        <a:rPr lang="en-US" sz="1600" b="1" i="0" kern="1200" dirty="0">
                          <a:solidFill>
                            <a:schemeClr val="tx1"/>
                          </a:solidFill>
                          <a:effectLst/>
                          <a:latin typeface="Times New Roman" panose="02020603050405020304" pitchFamily="18" charset="0"/>
                          <a:ea typeface="+mn-ea"/>
                          <a:cs typeface="Times New Roman" panose="02020603050405020304" pitchFamily="18" charset="0"/>
                        </a:rPr>
                        <a:t>Plant Leaf Disease Detection and Classification</a:t>
                      </a:r>
                      <a:endParaRPr lang="en-US" sz="1600" b="1" i="0" kern="1200" dirty="0">
                        <a:solidFill>
                          <a:schemeClr val="tx1"/>
                        </a:solidFill>
                        <a:effectLst/>
                        <a:latin typeface="Times New Roman" panose="02020603050405020304" pitchFamily="18" charset="0"/>
                        <a:ea typeface="+mn-ea"/>
                        <a:cs typeface="Times New Roman" panose="02020603050405020304" pitchFamily="18" charset="0"/>
                      </a:endParaRPr>
                    </a:p>
                    <a:p>
                      <a:r>
                        <a:rPr lang="en-US" sz="1600" b="1" i="0" kern="1200" dirty="0">
                          <a:solidFill>
                            <a:schemeClr val="tx1"/>
                          </a:solidFill>
                          <a:effectLst/>
                          <a:latin typeface="Times New Roman" panose="02020603050405020304" pitchFamily="18" charset="0"/>
                          <a:ea typeface="+mn-ea"/>
                          <a:cs typeface="Times New Roman" panose="02020603050405020304" pitchFamily="18" charset="0"/>
                        </a:rPr>
                        <a:t>based on CNN with LVQ Algorithm [Melike Sardogan, Adem Tuncer] IEEE Xplore 2018</a:t>
                      </a:r>
                      <a:endParaRPr lang="en-US" sz="1600" b="1"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dirty="0">
                          <a:ln>
                            <a:noFill/>
                          </a:ln>
                          <a:solidFill>
                            <a:sysClr val="windowText" lastClr="000000"/>
                          </a:solidFill>
                          <a:latin typeface="Times New Roman" panose="02020603050405020304" pitchFamily="18" charset="0"/>
                          <a:cs typeface="Times New Roman" panose="02020603050405020304" pitchFamily="18" charset="0"/>
                        </a:rPr>
                        <a:t>LEARNING VECTOR QUANTIZATION (neural network)</a:t>
                      </a:r>
                      <a:endParaRPr lang="en-US" dirty="0">
                        <a:ln>
                          <a:noFill/>
                        </a:ln>
                        <a:solidFill>
                          <a:sysClr val="windowText" lastClr="0000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285750" marR="0" lvl="0" indent="-285750" algn="l" rtl="0">
                        <a:lnSpc>
                          <a:spcPct val="100000"/>
                        </a:lnSpc>
                        <a:spcBef>
                          <a:spcPts val="0"/>
                        </a:spcBef>
                        <a:spcAft>
                          <a:spcPts val="0"/>
                        </a:spcAft>
                        <a:buFont typeface="Arial" panose="020B0604020202020204" pitchFamily="34" charset="0"/>
                        <a:buChar char="•"/>
                      </a:pPr>
                      <a:r>
                        <a:rPr lang="en-US" dirty="0" smtClean="0">
                          <a:ln>
                            <a:noFill/>
                          </a:ln>
                          <a:latin typeface="Times New Roman" panose="02020603050405020304" pitchFamily="18" charset="0"/>
                          <a:cs typeface="Times New Roman" panose="02020603050405020304" pitchFamily="18" charset="0"/>
                        </a:rPr>
                        <a:t>similarity can cause some leaves to be folded into to wrong classest.</a:t>
                      </a:r>
                      <a:endParaRPr lang="en-US" dirty="0" smtClean="0">
                        <a:ln>
                          <a:noFill/>
                        </a:ln>
                        <a:latin typeface="Times New Roman" panose="02020603050405020304" pitchFamily="18" charset="0"/>
                        <a:cs typeface="Times New Roman" panose="02020603050405020304" pitchFamily="18" charset="0"/>
                      </a:endParaRPr>
                    </a:p>
                  </a:txBody>
                  <a:tcPr marL="68575" marR="68575" marT="91425" marB="91425"/>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extShape 1"/>
          <p:cNvSpPr txBox="1"/>
          <p:nvPr/>
        </p:nvSpPr>
        <p:spPr>
          <a:xfrm>
            <a:off x="504000" y="226080"/>
            <a:ext cx="9071640" cy="946440"/>
          </a:xfrm>
          <a:prstGeom prst="rect">
            <a:avLst/>
          </a:prstGeom>
          <a:noFill/>
          <a:ln>
            <a:noFill/>
          </a:ln>
        </p:spPr>
        <p:txBody>
          <a:bodyPr lIns="0" tIns="0" rIns="0" bIns="0" anchor="ctr">
            <a:noAutofit/>
          </a:bodyPr>
          <a:lstStyle/>
          <a:p>
            <a:pPr algn="ctr">
              <a:lnSpc>
                <a:spcPct val="100000"/>
              </a:lnSpc>
              <a:tabLst>
                <a:tab pos="0" algn="l"/>
              </a:tabLst>
            </a:pPr>
            <a:r>
              <a:rPr lang="en-US" sz="3200" b="1" strike="noStrike" spc="-1">
                <a:solidFill>
                  <a:srgbClr val="000000"/>
                </a:solidFill>
                <a:latin typeface="Times New Roman" panose="02020603050405020304"/>
                <a:ea typeface="Arial" panose="020B0604020202020204"/>
              </a:rPr>
              <a:t>Problem Statement</a:t>
            </a:r>
            <a:endParaRPr lang="en-IN" sz="3200" b="0" strike="noStrike" spc="-1">
              <a:latin typeface="Times New Roman" panose="02020603050405020304"/>
            </a:endParaRPr>
          </a:p>
        </p:txBody>
      </p:sp>
      <p:sp>
        <p:nvSpPr>
          <p:cNvPr id="223" name="TextShape 2"/>
          <p:cNvSpPr txBox="1"/>
          <p:nvPr/>
        </p:nvSpPr>
        <p:spPr>
          <a:xfrm>
            <a:off x="1158240" y="1400810"/>
            <a:ext cx="7265670" cy="3214370"/>
          </a:xfrm>
          <a:prstGeom prst="rect">
            <a:avLst/>
          </a:prstGeom>
          <a:noFill/>
          <a:ln>
            <a:noFill/>
          </a:ln>
        </p:spPr>
        <p:txBody>
          <a:bodyPr lIns="0" tIns="0" rIns="0" bIns="0">
            <a:normAutofit lnSpcReduction="10000"/>
          </a:bodyPr>
          <a:lstStyle/>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sym typeface="+mn-ea"/>
              </a:rPr>
              <a:t>India is renowned as a nation of farmers, and there are acres dedicated to agriculture. The plants become sick because of a variety of circumstances, including temperature, pollution, pests, and many more. Sometimes these infected plants are not visible enough to determine the type of illness that it has produced. This results in mass deduction of food production.</a:t>
            </a:r>
            <a:endParaRPr lang="en-US" sz="2000" dirty="0" smtClean="0">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sym typeface="+mn-ea"/>
              </a:rPr>
              <a:t>Pure naked-eye observation to detect and classify diseases can be very </a:t>
            </a:r>
            <a:r>
              <a:rPr lang="en-US" sz="2000" dirty="0" err="1" smtClean="0">
                <a:latin typeface="Times New Roman" panose="02020603050405020304" pitchFamily="18" charset="0"/>
                <a:cs typeface="Times New Roman" panose="02020603050405020304" pitchFamily="18" charset="0"/>
                <a:sym typeface="+mn-ea"/>
              </a:rPr>
              <a:t>unprecise</a:t>
            </a:r>
            <a:r>
              <a:rPr lang="en-US" sz="2000" dirty="0" smtClean="0">
                <a:latin typeface="Times New Roman" panose="02020603050405020304" pitchFamily="18" charset="0"/>
                <a:cs typeface="Times New Roman" panose="02020603050405020304" pitchFamily="18" charset="0"/>
                <a:sym typeface="+mn-ea"/>
              </a:rPr>
              <a:t>. Without proper identification of the disease , disease control measures can be a waste of time and money and can lead to further plant losses. Proper disease diagnosis is therefore vital.</a:t>
            </a:r>
            <a:endParaRPr lang="en-US" sz="2000" dirty="0" smtClean="0">
              <a:latin typeface="Times New Roman" panose="02020603050405020304" pitchFamily="18" charset="0"/>
              <a:cs typeface="Times New Roman" panose="02020603050405020304" pitchFamily="18" charset="0"/>
            </a:endParaRPr>
          </a:p>
        </p:txBody>
      </p:sp>
      <p:pic>
        <p:nvPicPr>
          <p:cNvPr id="224" name="Google Shape;55;p1_3"/>
          <p:cNvPicPr/>
          <p:nvPr/>
        </p:nvPicPr>
        <p:blipFill>
          <a:blip r:embed="rId1"/>
          <a:stretch>
            <a:fillRect/>
          </a:stretch>
        </p:blipFill>
        <p:spPr>
          <a:xfrm>
            <a:off x="72000" y="288720"/>
            <a:ext cx="1584000" cy="644040"/>
          </a:xfrm>
          <a:prstGeom prst="rect">
            <a:avLst/>
          </a:prstGeom>
          <a:ln>
            <a:noFill/>
          </a:ln>
        </p:spPr>
      </p:pic>
      <p:pic>
        <p:nvPicPr>
          <p:cNvPr id="225" name="Google Shape;54;p1_3"/>
          <p:cNvPicPr/>
          <p:nvPr/>
        </p:nvPicPr>
        <p:blipFill>
          <a:blip r:embed="rId2"/>
          <a:stretch>
            <a:fillRect/>
          </a:stretch>
        </p:blipFill>
        <p:spPr>
          <a:xfrm>
            <a:off x="8424000" y="147960"/>
            <a:ext cx="1296000" cy="16261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8600</Words>
  <Application>WPS Presentation</Application>
  <PresentationFormat>Custom</PresentationFormat>
  <Paragraphs>239</Paragraphs>
  <Slides>25</Slides>
  <Notes>0</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25</vt:i4>
      </vt:variant>
    </vt:vector>
  </HeadingPairs>
  <TitlesOfParts>
    <vt:vector size="43" baseType="lpstr">
      <vt:lpstr>Arial</vt:lpstr>
      <vt:lpstr>SimSun</vt:lpstr>
      <vt:lpstr>Wingdings</vt:lpstr>
      <vt:lpstr>Arial</vt:lpstr>
      <vt:lpstr>Symbol</vt:lpstr>
      <vt:lpstr>Times New Roman</vt:lpstr>
      <vt:lpstr>Tw Cen MT</vt:lpstr>
      <vt:lpstr>Times New Roman</vt:lpstr>
      <vt:lpstr>Noto Sans CJK SC</vt:lpstr>
      <vt:lpstr>Segoe Print</vt:lpstr>
      <vt:lpstr>StarSymbol</vt:lpstr>
      <vt:lpstr>Microsoft YaHei</vt:lpstr>
      <vt:lpstr>Arial Unicode MS</vt:lpstr>
      <vt:lpstr>Calibri</vt:lpstr>
      <vt:lpstr>DejaVu Sans</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smita</dc:creator>
  <cp:lastModifiedBy>Satish</cp:lastModifiedBy>
  <cp:revision>52</cp:revision>
  <dcterms:created xsi:type="dcterms:W3CDTF">2022-08-30T11:39:00Z</dcterms:created>
  <dcterms:modified xsi:type="dcterms:W3CDTF">2023-04-24T04:16:36Z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D35515D077014A0EAB87DADFECF5E32F</vt:lpwstr>
  </property>
  <property fmtid="{D5CDD505-2E9C-101B-9397-08002B2CF9AE}" pid="3" name="KSOProductBuildVer">
    <vt:lpwstr>1033-11.2.0.11219</vt:lpwstr>
  </property>
</Properties>
</file>